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260" r:id="rId5"/>
    <p:sldId id="261" r:id="rId6"/>
    <p:sldId id="267" r:id="rId7"/>
    <p:sldId id="269" r:id="rId8"/>
    <p:sldId id="268" r:id="rId9"/>
    <p:sldId id="270" r:id="rId10"/>
    <p:sldId id="271" r:id="rId11"/>
    <p:sldId id="272" r:id="rId12"/>
    <p:sldId id="275" r:id="rId13"/>
    <p:sldId id="274" r:id="rId14"/>
    <p:sldId id="278" r:id="rId15"/>
    <p:sldId id="273" r:id="rId16"/>
    <p:sldId id="280" r:id="rId17"/>
    <p:sldId id="281" r:id="rId18"/>
    <p:sldId id="279" r:id="rId19"/>
    <p:sldId id="288" r:id="rId20"/>
    <p:sldId id="286" r:id="rId21"/>
    <p:sldId id="289" r:id="rId22"/>
    <p:sldId id="287" r:id="rId23"/>
    <p:sldId id="282" r:id="rId24"/>
    <p:sldId id="290" r:id="rId25"/>
    <p:sldId id="291" r:id="rId26"/>
    <p:sldId id="276" r:id="rId27"/>
    <p:sldId id="262" r:id="rId28"/>
    <p:sldId id="263" r:id="rId29"/>
    <p:sldId id="292" r:id="rId30"/>
    <p:sldId id="298" r:id="rId31"/>
    <p:sldId id="296" r:id="rId32"/>
    <p:sldId id="297" r:id="rId33"/>
    <p:sldId id="295" r:id="rId34"/>
    <p:sldId id="294" r:id="rId35"/>
    <p:sldId id="293" r:id="rId36"/>
    <p:sldId id="299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178" autoAdjust="0"/>
  </p:normalViewPr>
  <p:slideViewPr>
    <p:cSldViewPr snapToGrid="0">
      <p:cViewPr varScale="1">
        <p:scale>
          <a:sx n="90" d="100"/>
          <a:sy n="90" d="100"/>
        </p:scale>
        <p:origin x="35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53EBF-40A3-497C-B3FF-BF3DE94DF94A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57695-9FD3-4C4A-BC52-EC56ADAED4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938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57695-9FD3-4C4A-BC52-EC56ADAED44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81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2F26C-77C3-0630-01D9-FBC1FD009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A6874E-708B-1556-7BA8-7548DB298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1A28DE-65D1-D526-B37E-C0A92471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7CB3-2E37-4DED-963B-F78522007F4A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C6E738-F8F7-F6A1-7271-58ADDE02F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F794A2-A7B8-6780-21D5-A7E4B5238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410C-FC86-40EF-A949-B122D27BD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56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1F9AD1-271F-A073-FB69-AEBBF998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13F2D7-5A9B-46F6-A0B7-052ECB08C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5299F-ED5A-74DD-D336-6B908EDC6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7CB3-2E37-4DED-963B-F78522007F4A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072C1E-46B8-BC29-7E5E-D5A995EEC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CA340C-5EC9-2D33-BEDF-63C263B9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410C-FC86-40EF-A949-B122D27BD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945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DA0AA6-1459-75D4-9514-2CEBA4870E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D28598-01D0-B9F0-87FC-01467E959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632E7C-1908-EC73-D14F-7F3655FEE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7CB3-2E37-4DED-963B-F78522007F4A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D16096-4519-E76A-ADB5-23697123D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59D4A3-4A70-2BD2-992B-808F332A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410C-FC86-40EF-A949-B122D27BD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755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18824-0F9F-ECD5-E27A-055A71BBD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393050-C9DE-570E-CB8C-EBE3DDEFD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9E5923-F88C-7BA0-58BB-82DCE5836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7CB3-2E37-4DED-963B-F78522007F4A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F86A34-786D-A9E0-70EF-F96DDD88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755111-D516-68B1-9343-D2D842B7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410C-FC86-40EF-A949-B122D27BD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812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E552B4-0FF5-0E3F-9EEC-015F0368E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8915DA-A6AD-56B3-6037-1D81D7986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24352F-31B4-509B-5872-A6ED64216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7CB3-2E37-4DED-963B-F78522007F4A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8C8B5-3520-1FCD-3B62-AD637667B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ECD37B-19B7-CF9F-FE32-D53DBD3CC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410C-FC86-40EF-A949-B122D27BD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292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CEBB3-BC0D-8590-FD59-0F80A4303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55C761-3406-779F-9021-5750BFA806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0FB77F-2499-8EF9-9DED-A756C90C6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5274EB-DFA2-883D-82CC-ABA3FC7A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7CB3-2E37-4DED-963B-F78522007F4A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D7CEF5-B954-FBD2-1500-E08E301F3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90C4BA-2D7B-D8E6-F4AC-6BA6EEC6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410C-FC86-40EF-A949-B122D27BD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83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233B5-A459-7D18-E2E0-E571EA05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00C3D9-2C3B-EC9E-60D1-AF2D658A8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A1F34C-AD00-3466-6C9E-B1DAE2EB4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66C6F1-274C-9A45-ABFF-DCDEC72E3B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572926-EB04-629A-99CC-3B20DF18F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AD483E9-9639-FD17-24BC-14F378F69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7CB3-2E37-4DED-963B-F78522007F4A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B8402A8-790F-AADA-E27B-02566A53B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2D3FB1-EB45-FC6F-E6B0-B5759CB0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410C-FC86-40EF-A949-B122D27BD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4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2A3E0-0124-B9B6-045E-8F9DD88D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DE2BA4-7C40-AA25-10F7-1D8D59B23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7CB3-2E37-4DED-963B-F78522007F4A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DBA818-5427-9322-479C-85586C99F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143EB0-6D05-41D5-86A7-712E62749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410C-FC86-40EF-A949-B122D27BD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720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5F0F5C-1476-737F-BC68-5D396EB36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7CB3-2E37-4DED-963B-F78522007F4A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016CD9-201A-B080-A15A-293A69BDB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906BA4-8A3A-A4B5-F336-80754134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410C-FC86-40EF-A949-B122D27BD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57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69734-311D-CF56-353F-61C35A61C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DBE0AB-2A7D-222D-3A6E-DD116263F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BA53FE-9639-79C5-A0C6-7D0CAA42A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4B34DD-1084-46FF-2AA6-FA5484C8B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7CB3-2E37-4DED-963B-F78522007F4A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463F8D-9340-2C34-7EFE-D5005CD4C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A75774-A531-D5A4-D65B-65458DB8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410C-FC86-40EF-A949-B122D27BD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194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B02DF-4AEF-6E48-B0CE-10D29DFAE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BA2A8E-A11F-E06A-3C18-200CC371B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8A748A-AF7B-0464-1300-A88E785F0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412437-ACFD-2F3F-C418-56F12A16C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7CB3-2E37-4DED-963B-F78522007F4A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B9AA43-A613-43BC-202F-2CED6A268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9F9CD1-1774-9E59-D8FE-C645BB284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410C-FC86-40EF-A949-B122D27BD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42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B63376-881C-63D9-79CA-EF7F76D0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9EB87A-1904-4030-5020-DEB1E65F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FDEBE9-28B6-41DF-F821-55B715597E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C7CB3-2E37-4DED-963B-F78522007F4A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901BDA-3221-EED4-46F6-48E65F337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81FD7-1473-A272-6566-7B560EE99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5410C-FC86-40EF-A949-B122D27BD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456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7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7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7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Relationship Id="rId1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Relationship Id="rId1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Relationship Id="rId1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E966C1-3A85-FDF3-ADBE-578A609CF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79B38B-6F6D-5541-BEB8-3DEE55012F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96711E-EB08-7B85-2344-D5C61CD4A451}"/>
              </a:ext>
            </a:extLst>
          </p:cNvPr>
          <p:cNvSpPr txBox="1"/>
          <p:nvPr/>
        </p:nvSpPr>
        <p:spPr>
          <a:xfrm>
            <a:off x="787938" y="2413337"/>
            <a:ext cx="3885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집 요 정 </a:t>
            </a:r>
            <a:r>
              <a:rPr lang="en-US" altLang="ko-KR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TV</a:t>
            </a:r>
            <a:endParaRPr lang="ko-KR" altLang="en-US" sz="6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41623B-81B5-833D-5DB4-B035587D109E}"/>
              </a:ext>
            </a:extLst>
          </p:cNvPr>
          <p:cNvSpPr txBox="1"/>
          <p:nvPr/>
        </p:nvSpPr>
        <p:spPr>
          <a:xfrm>
            <a:off x="787939" y="3429000"/>
            <a:ext cx="5861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당신의 일상 속 멀티미디어</a:t>
            </a:r>
          </a:p>
        </p:txBody>
      </p:sp>
    </p:spTree>
    <p:extLst>
      <p:ext uri="{BB962C8B-B14F-4D97-AF65-F5344CB8AC3E}">
        <p14:creationId xmlns:p14="http://schemas.microsoft.com/office/powerpoint/2010/main" val="693818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E966C1-3A85-FDF3-ADBE-578A609CF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 b="76595"/>
          <a:stretch/>
        </p:blipFill>
        <p:spPr>
          <a:xfrm>
            <a:off x="0" y="0"/>
            <a:ext cx="12192002" cy="1371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79B38B-6F6D-5541-BEB8-3DEE55012F3D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1024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기능 설명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헤더　／　</a:t>
            </a:r>
            <a:r>
              <a:rPr lang="ko-KR" altLang="en-US" sz="3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검색，토글버튼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9AAB36-D7A7-BE97-B449-2AF8FF98CF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1" t="-228" r="111" b="25196"/>
          <a:stretch/>
        </p:blipFill>
        <p:spPr>
          <a:xfrm>
            <a:off x="0" y="1371599"/>
            <a:ext cx="12192000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69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1CBBA-ADE6-D8FA-3B14-6C648F989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" r="31892" b="88916"/>
          <a:stretch/>
        </p:blipFill>
        <p:spPr>
          <a:xfrm>
            <a:off x="0" y="1008965"/>
            <a:ext cx="10337800" cy="1010049"/>
          </a:xfrm>
          <a:prstGeom prst="roundRect">
            <a:avLst/>
          </a:prstGeom>
        </p:spPr>
      </p:pic>
      <p:sp>
        <p:nvSpPr>
          <p:cNvPr id="2" name="설명선: 굽은 선 1">
            <a:extLst>
              <a:ext uri="{FF2B5EF4-FFF2-40B4-BE49-F238E27FC236}">
                <a16:creationId xmlns:a16="http://schemas.microsoft.com/office/drawing/2014/main" id="{45186290-3185-8E1E-8425-931B102E0643}"/>
              </a:ext>
            </a:extLst>
          </p:cNvPr>
          <p:cNvSpPr/>
          <p:nvPr/>
        </p:nvSpPr>
        <p:spPr>
          <a:xfrm>
            <a:off x="8470900" y="2562313"/>
            <a:ext cx="3479800" cy="2276674"/>
          </a:xfrm>
          <a:prstGeom prst="borderCallout2">
            <a:avLst>
              <a:gd name="adj1" fmla="val 201"/>
              <a:gd name="adj2" fmla="val 17497"/>
              <a:gd name="adj3" fmla="val -19040"/>
              <a:gd name="adj4" fmla="val 8284"/>
              <a:gd name="adj5" fmla="val -46042"/>
              <a:gd name="adj6" fmla="val 7105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기능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사용자가 입력한 검색어로 콘텐츠를 필터링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기술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JavaScript &amp; jQuery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를 사용해 검색어를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URL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에 포함시키고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이를 기반으로 콘텐츠를 필터링</a:t>
            </a:r>
          </a:p>
        </p:txBody>
      </p:sp>
      <p:sp>
        <p:nvSpPr>
          <p:cNvPr id="5" name="설명선: 굽은 선 4">
            <a:extLst>
              <a:ext uri="{FF2B5EF4-FFF2-40B4-BE49-F238E27FC236}">
                <a16:creationId xmlns:a16="http://schemas.microsoft.com/office/drawing/2014/main" id="{C4409198-186C-8770-1097-2B9A82DD5283}"/>
              </a:ext>
            </a:extLst>
          </p:cNvPr>
          <p:cNvSpPr/>
          <p:nvPr/>
        </p:nvSpPr>
        <p:spPr>
          <a:xfrm>
            <a:off x="469900" y="1820763"/>
            <a:ext cx="3721100" cy="592237"/>
          </a:xfrm>
          <a:prstGeom prst="borderCallout2">
            <a:avLst>
              <a:gd name="adj1" fmla="val 201"/>
              <a:gd name="adj2" fmla="val 17497"/>
              <a:gd name="adj3" fmla="val -41911"/>
              <a:gd name="adj4" fmla="val -3383"/>
              <a:gd name="adj5" fmla="val -71144"/>
              <a:gd name="adj6" fmla="val -3562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기능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사이드바 메뉴를 표시하거나 숨김</a:t>
            </a:r>
          </a:p>
        </p:txBody>
      </p:sp>
    </p:spTree>
    <p:extLst>
      <p:ext uri="{BB962C8B-B14F-4D97-AF65-F5344CB8AC3E}">
        <p14:creationId xmlns:p14="http://schemas.microsoft.com/office/powerpoint/2010/main" val="316926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E966C1-3A85-FDF3-ADBE-578A609CF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 b="76595"/>
          <a:stretch/>
        </p:blipFill>
        <p:spPr>
          <a:xfrm>
            <a:off x="0" y="0"/>
            <a:ext cx="12192002" cy="1371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79B38B-6F6D-5541-BEB8-3DEE55012F3D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1024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기능 설명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헤더　／　업로드）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7B59A8-ED69-DA6C-EE81-6313F51224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444"/>
          <a:stretch/>
        </p:blipFill>
        <p:spPr>
          <a:xfrm>
            <a:off x="0" y="1371599"/>
            <a:ext cx="12192000" cy="548640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963B200-23D3-E954-816A-66E204A30D6D}"/>
              </a:ext>
            </a:extLst>
          </p:cNvPr>
          <p:cNvGrpSpPr/>
          <p:nvPr/>
        </p:nvGrpSpPr>
        <p:grpSpPr>
          <a:xfrm>
            <a:off x="9334501" y="2857499"/>
            <a:ext cx="1841499" cy="1016001"/>
            <a:chOff x="1397000" y="4229101"/>
            <a:chExt cx="1905000" cy="1257300"/>
          </a:xfrm>
        </p:grpSpPr>
        <p:sp>
          <p:nvSpPr>
            <p:cNvPr id="10" name="설명선: 위쪽 화살표 9">
              <a:extLst>
                <a:ext uri="{FF2B5EF4-FFF2-40B4-BE49-F238E27FC236}">
                  <a16:creationId xmlns:a16="http://schemas.microsoft.com/office/drawing/2014/main" id="{C7B94482-A585-556C-F715-5BF2E7B7E8C8}"/>
                </a:ext>
              </a:extLst>
            </p:cNvPr>
            <p:cNvSpPr/>
            <p:nvPr/>
          </p:nvSpPr>
          <p:spPr>
            <a:xfrm>
              <a:off x="1397000" y="4229101"/>
              <a:ext cx="1663700" cy="1257300"/>
            </a:xfrm>
            <a:prstGeom prst="upArrowCallou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809865-55A6-2B6A-F178-FCE94664F98C}"/>
                </a:ext>
              </a:extLst>
            </p:cNvPr>
            <p:cNvSpPr txBox="1"/>
            <p:nvPr/>
          </p:nvSpPr>
          <p:spPr>
            <a:xfrm>
              <a:off x="1397000" y="4857751"/>
              <a:ext cx="1905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4"/>
                  </a:solidFill>
                </a:rPr>
                <a:t>ＣＬＩＣＫ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283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467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기능 설명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메인 화면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830A9A-97F9-3F29-C23B-4643E54D7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33" y="318868"/>
            <a:ext cx="5797167" cy="60504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C0D109-15D8-0095-B233-5255E591D0A1}"/>
              </a:ext>
            </a:extLst>
          </p:cNvPr>
          <p:cNvSpPr/>
          <p:nvPr/>
        </p:nvSpPr>
        <p:spPr>
          <a:xfrm>
            <a:off x="6218292" y="864773"/>
            <a:ext cx="5973707" cy="4958666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동영상 </a:t>
            </a:r>
            <a:r>
              <a:rPr lang="en-US" altLang="ko-KR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URL</a:t>
            </a:r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업로드 기능</a:t>
            </a:r>
            <a:endParaRPr lang="en-US" altLang="ko-KR" sz="2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기능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사용자가 동영상을 업로드하고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제목과 설명을 입력할 수 있는 폼 제공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제출 후 과정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</a:t>
            </a:r>
          </a:p>
          <a:p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폼 데이터 전송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사용자가 입력한 파일과 메타데이터가 서버로 전송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서버 처리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서버는 파일을 저장하고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메타데이터를 데이터베이스에 기록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응답 및 </a:t>
            </a:r>
            <a:r>
              <a:rPr lang="ko-KR" altLang="en-US" b="1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리다이렉션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서버는 업로드 결과를　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메인페이지에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　반환　후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사용자를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메인페이지로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　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리다이렉션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651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E966C1-3A85-FDF3-ADBE-578A609CF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 b="76595"/>
          <a:stretch/>
        </p:blipFill>
        <p:spPr>
          <a:xfrm>
            <a:off x="0" y="0"/>
            <a:ext cx="12192002" cy="1371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79B38B-6F6D-5541-BEB8-3DEE55012F3D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1024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기능 설명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ｕｒｌ비디오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　상세화면）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9AAB36-D7A7-BE97-B449-2AF8FF98CF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23" t="7360" b="33760"/>
          <a:stretch/>
        </p:blipFill>
        <p:spPr>
          <a:xfrm>
            <a:off x="-2" y="1371599"/>
            <a:ext cx="12192002" cy="548640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EFCF96C-B65D-B399-0DF8-5FEA68DD1EAD}"/>
              </a:ext>
            </a:extLst>
          </p:cNvPr>
          <p:cNvGrpSpPr/>
          <p:nvPr/>
        </p:nvGrpSpPr>
        <p:grpSpPr>
          <a:xfrm>
            <a:off x="1397000" y="4229101"/>
            <a:ext cx="1905000" cy="1257300"/>
            <a:chOff x="1397000" y="4229101"/>
            <a:chExt cx="1905000" cy="1257300"/>
          </a:xfrm>
        </p:grpSpPr>
        <p:sp>
          <p:nvSpPr>
            <p:cNvPr id="7" name="설명선: 위쪽 화살표 6">
              <a:extLst>
                <a:ext uri="{FF2B5EF4-FFF2-40B4-BE49-F238E27FC236}">
                  <a16:creationId xmlns:a16="http://schemas.microsoft.com/office/drawing/2014/main" id="{5DA974CD-6D76-7EA2-B665-B09724CBB560}"/>
                </a:ext>
              </a:extLst>
            </p:cNvPr>
            <p:cNvSpPr/>
            <p:nvPr/>
          </p:nvSpPr>
          <p:spPr>
            <a:xfrm>
              <a:off x="1397000" y="4229101"/>
              <a:ext cx="1663700" cy="1257300"/>
            </a:xfrm>
            <a:prstGeom prst="upArrowCallou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C61D8F-8B6A-6B85-E677-FE60A5197414}"/>
                </a:ext>
              </a:extLst>
            </p:cNvPr>
            <p:cNvSpPr txBox="1"/>
            <p:nvPr/>
          </p:nvSpPr>
          <p:spPr>
            <a:xfrm>
              <a:off x="1397000" y="4857751"/>
              <a:ext cx="1905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4"/>
                  </a:solidFill>
                </a:rPr>
                <a:t>ＣＬＩＣＫ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02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467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기능 설명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메인 화면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D84242-0F5B-20E1-EDCE-C4EF2264A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EE8A189-3FB2-E1B2-2DA0-4ED3C81D6145}"/>
              </a:ext>
            </a:extLst>
          </p:cNvPr>
          <p:cNvSpPr/>
          <p:nvPr/>
        </p:nvSpPr>
        <p:spPr>
          <a:xfrm>
            <a:off x="6806256" y="2000934"/>
            <a:ext cx="5093644" cy="1961466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동영상 재생 기능</a:t>
            </a:r>
          </a:p>
          <a:p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동영상 재생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사용자가 선택한 동영상을 화면에 표시하고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YouTube API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를 사용하여 동영상을 재생</a:t>
            </a:r>
          </a:p>
          <a:p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9496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467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기능 설명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메인 화면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D84242-0F5B-20E1-EDCE-C4EF2264A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5" t="73579" r="75818" b="7047"/>
          <a:stretch/>
        </p:blipFill>
        <p:spPr>
          <a:xfrm>
            <a:off x="586226" y="4426634"/>
            <a:ext cx="3759200" cy="1732180"/>
          </a:xfrm>
          <a:prstGeom prst="round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79CE0A3-938C-654D-3BDB-C60030A81EFF}"/>
              </a:ext>
            </a:extLst>
          </p:cNvPr>
          <p:cNvSpPr/>
          <p:nvPr/>
        </p:nvSpPr>
        <p:spPr>
          <a:xfrm>
            <a:off x="5613400" y="1200148"/>
            <a:ext cx="6578600" cy="3409952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좋아요</a:t>
            </a:r>
            <a:r>
              <a:rPr lang="en-US" altLang="ko-KR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</a:t>
            </a:r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싫어요 기능</a:t>
            </a:r>
            <a:endParaRPr lang="en-US" altLang="ko-KR" sz="2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비디오 좋아요 기능을 구현하는 과정에서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en-US" altLang="ko-KR" b="1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video_like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테이블에 새로운 컬럼 </a:t>
            </a:r>
            <a:r>
              <a:rPr lang="en-US" altLang="ko-KR" b="1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user_action</a:t>
            </a: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을 추가하여</a:t>
            </a:r>
          </a:p>
          <a:p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사용자가 좋아요 버튼을 클릭했는지 여부를 저장하도록 했습니다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</a:p>
          <a:p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이를 통해</a:t>
            </a:r>
          </a:p>
          <a:p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사용자가 이미 </a:t>
            </a:r>
            <a:r>
              <a:rPr lang="ko-KR" altLang="en-US" b="1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좋아요를</a:t>
            </a: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누른 상태에서 다시 버튼을 클릭하면 </a:t>
            </a:r>
            <a:r>
              <a:rPr lang="ko-KR" altLang="en-US" b="1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좋아요가</a:t>
            </a: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취소되고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</a:p>
          <a:p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그렇지 않은 경우에는 좋아요 수가 증가하도록 설정할 수 있습니다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699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E966C1-3A85-FDF3-ADBE-578A609CF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 b="76595"/>
          <a:stretch/>
        </p:blipFill>
        <p:spPr>
          <a:xfrm>
            <a:off x="0" y="0"/>
            <a:ext cx="12192002" cy="1371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79B38B-6F6D-5541-BEB8-3DEE55012F3D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1024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기능 설명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게시판）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122487-08D1-7C1C-A480-53F2CFF33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964"/>
          <a:stretch/>
        </p:blipFill>
        <p:spPr>
          <a:xfrm>
            <a:off x="0" y="1371599"/>
            <a:ext cx="12192000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08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467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기능 설명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메인 화면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A2D026-7446-9BBD-5B17-8B760100C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01370BA-DC2A-DC02-A521-70AEFD10F516}"/>
              </a:ext>
            </a:extLst>
          </p:cNvPr>
          <p:cNvSpPr/>
          <p:nvPr/>
        </p:nvSpPr>
        <p:spPr>
          <a:xfrm>
            <a:off x="5702300" y="2940048"/>
            <a:ext cx="6578600" cy="3257552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게시판 기능</a:t>
            </a:r>
            <a:endParaRPr lang="en-US" altLang="ko-KR" sz="2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board- </a:t>
            </a: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 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JSP </a:t>
            </a: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페이지는 게시판 목록을 표시하는 웹 페이지로</a:t>
            </a:r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데이터베이스에서 게시글 목록을 </a:t>
            </a:r>
            <a:r>
              <a:rPr lang="ko-KR" altLang="en-US" b="1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페이지네이션하여</a:t>
            </a: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표시</a:t>
            </a:r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검색 기능을 통해 게시글 제목으로 찾아볼 수 있으며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페이지 하단에는 페이지 네비게이션 링크가 있어 숫자를 누르지 않아도 바로 전 또는 바로 뒤 페이지를 이동 가능</a:t>
            </a:r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HTML</a:t>
            </a: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과 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CSS</a:t>
            </a: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 디자인을 구성하고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JavaScript</a:t>
            </a: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를 통해 동적 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UI </a:t>
            </a: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요소를 구성함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20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DA2D026-7446-9BBD-5B17-8B760100C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9" r="80349" b="79593"/>
          <a:stretch/>
        </p:blipFill>
        <p:spPr>
          <a:xfrm>
            <a:off x="114300" y="152400"/>
            <a:ext cx="3213100" cy="1854200"/>
          </a:xfrm>
          <a:prstGeom prst="round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EDF840-48D4-D4F1-8519-5D8603E578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4" t="19099" r="10169" b="4383"/>
          <a:stretch/>
        </p:blipFill>
        <p:spPr>
          <a:xfrm>
            <a:off x="3619500" y="851586"/>
            <a:ext cx="8203074" cy="600641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01370BA-DC2A-DC02-A521-70AEFD10F516}"/>
              </a:ext>
            </a:extLst>
          </p:cNvPr>
          <p:cNvSpPr/>
          <p:nvPr/>
        </p:nvSpPr>
        <p:spPr>
          <a:xfrm>
            <a:off x="8686800" y="3060700"/>
            <a:ext cx="2349500" cy="9906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게시글 등록 기능</a:t>
            </a:r>
            <a:endParaRPr lang="en-US" altLang="ko-KR" sz="2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게시글을 등록하는 기능</a:t>
            </a:r>
          </a:p>
        </p:txBody>
      </p:sp>
    </p:spTree>
    <p:extLst>
      <p:ext uri="{BB962C8B-B14F-4D97-AF65-F5344CB8AC3E}">
        <p14:creationId xmlns:p14="http://schemas.microsoft.com/office/powerpoint/2010/main" val="406851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E966C1-3A85-FDF3-ADBE-578A609CF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1539" y="-898922"/>
            <a:ext cx="14986706" cy="84300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79B38B-6F6D-5541-BEB8-3DEE55012F3D}"/>
              </a:ext>
            </a:extLst>
          </p:cNvPr>
          <p:cNvSpPr/>
          <p:nvPr/>
        </p:nvSpPr>
        <p:spPr>
          <a:xfrm>
            <a:off x="6721814" y="0"/>
            <a:ext cx="547018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0C13F77-CE63-E153-52B0-415E32F3995F}"/>
              </a:ext>
            </a:extLst>
          </p:cNvPr>
          <p:cNvGrpSpPr/>
          <p:nvPr/>
        </p:nvGrpSpPr>
        <p:grpSpPr>
          <a:xfrm>
            <a:off x="7000671" y="322489"/>
            <a:ext cx="4792496" cy="5813136"/>
            <a:chOff x="7000671" y="322489"/>
            <a:chExt cx="4792496" cy="581313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118D99F-27BD-A272-B0AD-0E3FB6AF6325}"/>
                </a:ext>
              </a:extLst>
            </p:cNvPr>
            <p:cNvSpPr txBox="1"/>
            <p:nvPr/>
          </p:nvSpPr>
          <p:spPr>
            <a:xfrm>
              <a:off x="7000671" y="322489"/>
              <a:ext cx="13262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목차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365FFCA-E47D-7428-7771-429EE57EAE1D}"/>
                </a:ext>
              </a:extLst>
            </p:cNvPr>
            <p:cNvSpPr txBox="1"/>
            <p:nvPr/>
          </p:nvSpPr>
          <p:spPr>
            <a:xfrm>
              <a:off x="7120647" y="1347639"/>
              <a:ext cx="4672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1. </a:t>
              </a:r>
              <a:r>
                <a:rPr lang="ko-KR" altLang="en-US" sz="32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프로젝트 소개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2A70DC-3A35-F111-680D-FE300E151E2D}"/>
                </a:ext>
              </a:extLst>
            </p:cNvPr>
            <p:cNvSpPr txBox="1"/>
            <p:nvPr/>
          </p:nvSpPr>
          <p:spPr>
            <a:xfrm>
              <a:off x="7120647" y="5550850"/>
              <a:ext cx="4672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7. </a:t>
              </a:r>
              <a:r>
                <a:rPr lang="ko-KR" altLang="en-US" sz="32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결과 시연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27C757-96B9-D4DD-5AE8-6D9293018AEF}"/>
                </a:ext>
              </a:extLst>
            </p:cNvPr>
            <p:cNvSpPr txBox="1"/>
            <p:nvPr/>
          </p:nvSpPr>
          <p:spPr>
            <a:xfrm>
              <a:off x="7120647" y="4141082"/>
              <a:ext cx="4672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5. </a:t>
              </a:r>
              <a:r>
                <a:rPr lang="ko-KR" altLang="en-US" sz="32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개발 상세일정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A2E003-2F2D-1FE5-F3C5-1675962B3A43}"/>
                </a:ext>
              </a:extLst>
            </p:cNvPr>
            <p:cNvSpPr txBox="1"/>
            <p:nvPr/>
          </p:nvSpPr>
          <p:spPr>
            <a:xfrm>
              <a:off x="7120647" y="2036447"/>
              <a:ext cx="4672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2. </a:t>
              </a:r>
              <a:r>
                <a:rPr lang="ko-KR" altLang="en-US" sz="32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개발환경 및 도구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62C22A-CF52-0FA7-E96F-1E40FE7E6F71}"/>
                </a:ext>
              </a:extLst>
            </p:cNvPr>
            <p:cNvSpPr txBox="1"/>
            <p:nvPr/>
          </p:nvSpPr>
          <p:spPr>
            <a:xfrm>
              <a:off x="7120647" y="2731314"/>
              <a:ext cx="4672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3. </a:t>
              </a:r>
              <a:r>
                <a:rPr lang="ko-KR" altLang="en-US" sz="32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기능 설명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7A5B06-2D59-CB7E-8BC1-E9AFE1C78E5F}"/>
                </a:ext>
              </a:extLst>
            </p:cNvPr>
            <p:cNvSpPr txBox="1"/>
            <p:nvPr/>
          </p:nvSpPr>
          <p:spPr>
            <a:xfrm>
              <a:off x="7120647" y="3436198"/>
              <a:ext cx="4672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4. </a:t>
              </a:r>
              <a:r>
                <a:rPr lang="ko-KR" altLang="en-US" sz="32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데이터 베이스 설계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A00BC-65C3-7377-7C9B-8B74EBBAEDBD}"/>
                </a:ext>
              </a:extLst>
            </p:cNvPr>
            <p:cNvSpPr txBox="1"/>
            <p:nvPr/>
          </p:nvSpPr>
          <p:spPr>
            <a:xfrm>
              <a:off x="7120647" y="4845966"/>
              <a:ext cx="4672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6. </a:t>
              </a:r>
              <a:r>
                <a:rPr lang="ko-KR" altLang="en-US" sz="32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프로젝트 팀원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4599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467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기능 설명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메인 화면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1682D1-0ED8-BD87-2991-3506E680CA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0" t="20821" r="-243" b="1671"/>
          <a:stretch/>
        </p:blipFill>
        <p:spPr>
          <a:xfrm>
            <a:off x="0" y="-31065"/>
            <a:ext cx="12192000" cy="6843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01370BA-DC2A-DC02-A521-70AEFD10F516}"/>
              </a:ext>
            </a:extLst>
          </p:cNvPr>
          <p:cNvSpPr/>
          <p:nvPr/>
        </p:nvSpPr>
        <p:spPr>
          <a:xfrm>
            <a:off x="8534400" y="206031"/>
            <a:ext cx="3236474" cy="959535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게시판 상세화면</a:t>
            </a:r>
            <a:endParaRPr lang="en-US" altLang="ko-KR" sz="2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등록한 게시글을 볼 수 있는 기능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7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467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기능 설명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메인 화면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1682D1-0ED8-BD87-2991-3506E680CA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3" t="20465" r="62128" b="63548"/>
          <a:stretch/>
        </p:blipFill>
        <p:spPr>
          <a:xfrm>
            <a:off x="215901" y="246965"/>
            <a:ext cx="3035299" cy="1524000"/>
          </a:xfrm>
          <a:prstGeom prst="round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80667A-B339-480E-8141-DEEBC2053F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5" t="14547"/>
          <a:stretch/>
        </p:blipFill>
        <p:spPr>
          <a:xfrm>
            <a:off x="3434584" y="1257300"/>
            <a:ext cx="8447732" cy="5524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01370BA-DC2A-DC02-A521-70AEFD10F516}"/>
              </a:ext>
            </a:extLst>
          </p:cNvPr>
          <p:cNvSpPr/>
          <p:nvPr/>
        </p:nvSpPr>
        <p:spPr>
          <a:xfrm>
            <a:off x="8445500" y="585615"/>
            <a:ext cx="2527300" cy="1343369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게시판 수정화면</a:t>
            </a:r>
            <a:endParaRPr lang="en-US" altLang="ko-KR" sz="2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등록한 게시물을 수정할 수 있는 기능</a:t>
            </a:r>
          </a:p>
          <a:p>
            <a:endParaRPr lang="en-US" altLang="ko-KR" sz="2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2228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E966C1-3A85-FDF3-ADBE-578A609CF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 b="76595"/>
          <a:stretch/>
        </p:blipFill>
        <p:spPr>
          <a:xfrm>
            <a:off x="0" y="0"/>
            <a:ext cx="12192002" cy="1371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79B38B-6F6D-5541-BEB8-3DEE55012F3D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1024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기능 설명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드라마）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847124-24DB-6A39-C8D8-30F471A82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516" b="39069"/>
          <a:stretch/>
        </p:blipFill>
        <p:spPr>
          <a:xfrm>
            <a:off x="1" y="1371599"/>
            <a:ext cx="12192000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74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467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기능 설명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메인 화면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9D774C0-50A3-6E8A-B887-4E7CEAA45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1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91C80D-D735-12DE-B6B9-ED7FB64100CB}"/>
              </a:ext>
            </a:extLst>
          </p:cNvPr>
          <p:cNvSpPr/>
          <p:nvPr/>
        </p:nvSpPr>
        <p:spPr>
          <a:xfrm>
            <a:off x="5613400" y="2635248"/>
            <a:ext cx="6578600" cy="3257552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드라마 플랫폼 기능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동영상 재생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유튜브와 유사한 동영상 재생 기능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영화 페이지를 변경하여 드라마 페이지를 구현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  <a:p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드라마 및 영화 카테고리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사용자들이 드라마와 영화를 쉽게 탐색할 수 있는 인터페이스 제공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  <a:p>
            <a:r>
              <a:rPr lang="ko-KR" altLang="en-US" b="1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스와이퍼</a:t>
            </a: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슬라이드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동영상 및 콘텐츠의 미리보기를 위한 슬라이더 기능 구현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  <a:p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영상 목록 랜덤화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JavaScript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랜덤 함수를 사용하여 버튼 클릭 시 영상 목록이 랜덤하게 변경되는 기능 구현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78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467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기능 설명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메인 화면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9D774C0-50A3-6E8A-B887-4E7CEAA45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" t="14159" r="72227" b="6196"/>
          <a:stretch/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91C80D-D735-12DE-B6B9-ED7FB64100CB}"/>
              </a:ext>
            </a:extLst>
          </p:cNvPr>
          <p:cNvSpPr/>
          <p:nvPr/>
        </p:nvSpPr>
        <p:spPr>
          <a:xfrm>
            <a:off x="5613400" y="0"/>
            <a:ext cx="65786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사용 기술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JavaScript </a:t>
            </a: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기능 구현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</a:t>
            </a:r>
          </a:p>
          <a:p>
            <a:r>
              <a:rPr lang="ko-KR" altLang="en-US" b="1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스와이퍼</a:t>
            </a: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슬라이드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스와이퍼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사이트의 주소를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임포트했으며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스와이퍼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자바스크립트 코드를 이용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  <a:p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랜덤 함수 적용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'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지금 인기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'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와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'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급상승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'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버튼에 자바스크립트를 이용하여 랜덤 배열로 나오게 작성함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  <a:p>
            <a:endParaRPr lang="en-US" altLang="ko-KR" sz="2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디자인 및 </a:t>
            </a:r>
            <a:r>
              <a:rPr lang="en-US" altLang="ko-KR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UX </a:t>
            </a:r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고려사항</a:t>
            </a:r>
          </a:p>
          <a:p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UI/UX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디자인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사용자 경험을 고려하여 사용자수가 많은 페이지를 참고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  <a:p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반응형 디자인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높은 해상도에서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스와이퍼의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요소가 더 많이 디스플레이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62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E966C1-3A85-FDF3-ADBE-578A609CF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 b="76595"/>
          <a:stretch/>
        </p:blipFill>
        <p:spPr>
          <a:xfrm>
            <a:off x="0" y="0"/>
            <a:ext cx="12192002" cy="1371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79B38B-6F6D-5541-BEB8-3DEE55012F3D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1024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기능 설명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내 동영상）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125080-4FC3-CDEA-35FB-9C7C8913F4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818"/>
          <a:stretch/>
        </p:blipFill>
        <p:spPr>
          <a:xfrm>
            <a:off x="0" y="1371599"/>
            <a:ext cx="12192000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20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467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기능 설명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메인 화면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5AED0D-EED6-1F2E-8CCB-F61A49647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464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93969FD-17E6-B246-F947-68C959AAF3BA}"/>
              </a:ext>
            </a:extLst>
          </p:cNvPr>
          <p:cNvSpPr/>
          <p:nvPr/>
        </p:nvSpPr>
        <p:spPr>
          <a:xfrm>
            <a:off x="0" y="3546496"/>
            <a:ext cx="12192000" cy="3311504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내 동영상 조회 기능</a:t>
            </a:r>
            <a:endParaRPr lang="en-US" altLang="ko-KR" sz="2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로그인한 사용자가 비디오 목록 페이지에 접근하면 서버에 요청 전송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  <a:p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서버는 요청된 비디오 리스트를 데이터베이스에서 조회 후 각 비디오 항목을 리스트 형태로 사용자에게 출력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사용자는 본인이 업로드한 각 비디오 항목에 대해 재생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수정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삭제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조회 작업을 수행 가능</a:t>
            </a:r>
          </a:p>
        </p:txBody>
      </p:sp>
    </p:spTree>
    <p:extLst>
      <p:ext uri="{BB962C8B-B14F-4D97-AF65-F5344CB8AC3E}">
        <p14:creationId xmlns:p14="http://schemas.microsoft.com/office/powerpoint/2010/main" val="185502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E966C1-3A85-FDF3-ADBE-578A609CF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 b="76595"/>
          <a:stretch/>
        </p:blipFill>
        <p:spPr>
          <a:xfrm>
            <a:off x="0" y="0"/>
            <a:ext cx="12192002" cy="1371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79B38B-6F6D-5541-BEB8-3DEE55012F3D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467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4.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데이터 베이스 설정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3E3AA19-69FD-7213-F360-0111D3076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20" y="1734234"/>
            <a:ext cx="4172532" cy="45821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B52B33-B1E8-FF16-74A3-FF60A1A1F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190" y="1534749"/>
            <a:ext cx="6773220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6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E966C1-3A85-FDF3-ADBE-578A609CF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 b="76595"/>
          <a:stretch/>
        </p:blipFill>
        <p:spPr>
          <a:xfrm>
            <a:off x="0" y="0"/>
            <a:ext cx="12192002" cy="1371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79B38B-6F6D-5541-BEB8-3DEE55012F3D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467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5.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개발 상세일정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9E7C79-5A29-B6A6-5395-D3D97D18C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371599"/>
            <a:ext cx="12192000" cy="572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37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E966C1-3A85-FDF3-ADBE-578A609CF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 b="76595"/>
          <a:stretch/>
        </p:blipFill>
        <p:spPr>
          <a:xfrm>
            <a:off x="0" y="0"/>
            <a:ext cx="12192002" cy="1371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79B38B-6F6D-5541-BEB8-3DEE55012F3D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467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6.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팀원</a:t>
            </a:r>
          </a:p>
        </p:txBody>
      </p:sp>
      <p:pic>
        <p:nvPicPr>
          <p:cNvPr id="38" name="Picture 3">
            <a:extLst>
              <a:ext uri="{FF2B5EF4-FFF2-40B4-BE49-F238E27FC236}">
                <a16:creationId xmlns:a16="http://schemas.microsoft.com/office/drawing/2014/main" id="{A33A0972-94F9-C304-959D-4254349A04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92100" y="1542263"/>
            <a:ext cx="5651500" cy="4953103"/>
          </a:xfrm>
          <a:prstGeom prst="rect">
            <a:avLst/>
          </a:prstGeom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17B64754-CE06-C760-13FE-FF49B89CAA8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6220832" y="1542263"/>
            <a:ext cx="5679068" cy="4953103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51743ADF-DD6F-895F-9584-E7AFA825B576}"/>
              </a:ext>
            </a:extLst>
          </p:cNvPr>
          <p:cNvGrpSpPr/>
          <p:nvPr/>
        </p:nvGrpSpPr>
        <p:grpSpPr>
          <a:xfrm>
            <a:off x="6352816" y="4964259"/>
            <a:ext cx="5326926" cy="1348214"/>
            <a:chOff x="6352816" y="4964259"/>
            <a:chExt cx="5326926" cy="134821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447A87C3-F26F-324F-BD83-DE1A38EC5ED3}"/>
                </a:ext>
              </a:extLst>
            </p:cNvPr>
            <p:cNvGrpSpPr/>
            <p:nvPr/>
          </p:nvGrpSpPr>
          <p:grpSpPr>
            <a:xfrm>
              <a:off x="6352816" y="4964259"/>
              <a:ext cx="5326926" cy="1348214"/>
              <a:chOff x="9880600" y="7175500"/>
              <a:chExt cx="6985000" cy="1701800"/>
            </a:xfrm>
          </p:grpSpPr>
          <p:pic>
            <p:nvPicPr>
              <p:cNvPr id="74" name="Picture 19">
                <a:extLst>
                  <a:ext uri="{FF2B5EF4-FFF2-40B4-BE49-F238E27FC236}">
                    <a16:creationId xmlns:a16="http://schemas.microsoft.com/office/drawing/2014/main" id="{98044454-1FD0-0CEB-8C5E-12164A642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75900" y="74422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75" name="Picture 20">
                <a:extLst>
                  <a:ext uri="{FF2B5EF4-FFF2-40B4-BE49-F238E27FC236}">
                    <a16:creationId xmlns:a16="http://schemas.microsoft.com/office/drawing/2014/main" id="{C94817FA-E759-4C41-CDE3-C8CC5804CC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80600" y="71755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76" name="Picture 25">
                <a:extLst>
                  <a:ext uri="{FF2B5EF4-FFF2-40B4-BE49-F238E27FC236}">
                    <a16:creationId xmlns:a16="http://schemas.microsoft.com/office/drawing/2014/main" id="{F210B0F3-53CD-7702-59A1-0EA69076F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07600" y="7429500"/>
                <a:ext cx="1371600" cy="1447800"/>
              </a:xfrm>
              <a:prstGeom prst="rect">
                <a:avLst/>
              </a:prstGeom>
            </p:spPr>
          </p:pic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0531703-2850-D52A-349B-3B253CC2C67E}"/>
                </a:ext>
              </a:extLst>
            </p:cNvPr>
            <p:cNvSpPr txBox="1"/>
            <p:nvPr/>
          </p:nvSpPr>
          <p:spPr>
            <a:xfrm>
              <a:off x="8286557" y="5356967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김 범수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0A15FC02-8E1B-9C48-0FA0-3DA435370966}"/>
              </a:ext>
            </a:extLst>
          </p:cNvPr>
          <p:cNvGrpSpPr/>
          <p:nvPr/>
        </p:nvGrpSpPr>
        <p:grpSpPr>
          <a:xfrm>
            <a:off x="6401807" y="3448052"/>
            <a:ext cx="5277934" cy="1285897"/>
            <a:chOff x="6401807" y="3448052"/>
            <a:chExt cx="5277934" cy="1285897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F80F7EA-F239-6032-02F0-F58AEDE6D2FD}"/>
                </a:ext>
              </a:extLst>
            </p:cNvPr>
            <p:cNvGrpSpPr/>
            <p:nvPr/>
          </p:nvGrpSpPr>
          <p:grpSpPr>
            <a:xfrm>
              <a:off x="6401807" y="3448052"/>
              <a:ext cx="5277934" cy="1285897"/>
              <a:chOff x="9880600" y="5041900"/>
              <a:chExt cx="6985000" cy="1701800"/>
            </a:xfrm>
          </p:grpSpPr>
          <p:pic>
            <p:nvPicPr>
              <p:cNvPr id="67" name="Picture 15">
                <a:extLst>
                  <a:ext uri="{FF2B5EF4-FFF2-40B4-BE49-F238E27FC236}">
                    <a16:creationId xmlns:a16="http://schemas.microsoft.com/office/drawing/2014/main" id="{019BE8C9-5869-3D85-AE56-3F6115498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75900" y="53086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68" name="Picture 16">
                <a:extLst>
                  <a:ext uri="{FF2B5EF4-FFF2-40B4-BE49-F238E27FC236}">
                    <a16:creationId xmlns:a16="http://schemas.microsoft.com/office/drawing/2014/main" id="{C15696B6-CB28-C615-B6DE-62FDB5E74A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80600" y="50419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69" name="Picture 23">
                <a:extLst>
                  <a:ext uri="{FF2B5EF4-FFF2-40B4-BE49-F238E27FC236}">
                    <a16:creationId xmlns:a16="http://schemas.microsoft.com/office/drawing/2014/main" id="{D16C5CB2-58D8-80D0-835B-D00BC8321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20300" y="5346700"/>
                <a:ext cx="1308100" cy="1384300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2457CED-68D6-1D15-F15B-CE94BEA998BF}"/>
                </a:ext>
              </a:extLst>
            </p:cNvPr>
            <p:cNvSpPr txBox="1"/>
            <p:nvPr/>
          </p:nvSpPr>
          <p:spPr>
            <a:xfrm>
              <a:off x="8286557" y="3828446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이 소희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3BF96AC-B5FA-CFD0-E7C4-46495B1DEB00}"/>
              </a:ext>
            </a:extLst>
          </p:cNvPr>
          <p:cNvGrpSpPr/>
          <p:nvPr/>
        </p:nvGrpSpPr>
        <p:grpSpPr>
          <a:xfrm>
            <a:off x="6440991" y="1725156"/>
            <a:ext cx="5238750" cy="1371600"/>
            <a:chOff x="6440991" y="1725156"/>
            <a:chExt cx="5238750" cy="1371600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6488ABF-7252-2DED-E599-E2E60198E5F6}"/>
                </a:ext>
              </a:extLst>
            </p:cNvPr>
            <p:cNvGrpSpPr/>
            <p:nvPr/>
          </p:nvGrpSpPr>
          <p:grpSpPr>
            <a:xfrm>
              <a:off x="6440991" y="1725156"/>
              <a:ext cx="5238750" cy="1371600"/>
              <a:chOff x="9842500" y="2933700"/>
              <a:chExt cx="6985000" cy="1828800"/>
            </a:xfrm>
          </p:grpSpPr>
          <p:pic>
            <p:nvPicPr>
              <p:cNvPr id="60" name="Picture 31">
                <a:extLst>
                  <a:ext uri="{FF2B5EF4-FFF2-40B4-BE49-F238E27FC236}">
                    <a16:creationId xmlns:a16="http://schemas.microsoft.com/office/drawing/2014/main" id="{0D0BE2E8-D7EF-750F-DA63-F761796A7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37800" y="32004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61" name="Picture 32">
                <a:extLst>
                  <a:ext uri="{FF2B5EF4-FFF2-40B4-BE49-F238E27FC236}">
                    <a16:creationId xmlns:a16="http://schemas.microsoft.com/office/drawing/2014/main" id="{13E940DA-87C3-5C0E-9617-3817E62BF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42500" y="29337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62" name="Picture 35">
                <a:extLst>
                  <a:ext uri="{FF2B5EF4-FFF2-40B4-BE49-F238E27FC236}">
                    <a16:creationId xmlns:a16="http://schemas.microsoft.com/office/drawing/2014/main" id="{38254A61-9E60-978C-2261-1B9A7BB4E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80600" y="3251200"/>
                <a:ext cx="1511300" cy="1511300"/>
              </a:xfrm>
              <a:prstGeom prst="rect">
                <a:avLst/>
              </a:prstGeom>
            </p:spPr>
          </p:pic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29BF312-A9E7-2D7A-0B05-8460304E0373}"/>
                </a:ext>
              </a:extLst>
            </p:cNvPr>
            <p:cNvSpPr txBox="1"/>
            <p:nvPr/>
          </p:nvSpPr>
          <p:spPr>
            <a:xfrm>
              <a:off x="8286557" y="2109400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조 영준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2BF67E5-D728-7F40-0FD6-8FE535E49B01}"/>
              </a:ext>
            </a:extLst>
          </p:cNvPr>
          <p:cNvGrpSpPr/>
          <p:nvPr/>
        </p:nvGrpSpPr>
        <p:grpSpPr>
          <a:xfrm>
            <a:off x="392081" y="4938953"/>
            <a:ext cx="5388000" cy="1484150"/>
            <a:chOff x="392081" y="4938953"/>
            <a:chExt cx="5388000" cy="148415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C77419D-8919-546B-CAAE-199518ED4569}"/>
                </a:ext>
              </a:extLst>
            </p:cNvPr>
            <p:cNvGrpSpPr/>
            <p:nvPr/>
          </p:nvGrpSpPr>
          <p:grpSpPr>
            <a:xfrm>
              <a:off x="392081" y="4938953"/>
              <a:ext cx="5388000" cy="1484150"/>
              <a:chOff x="1536700" y="7175500"/>
              <a:chExt cx="7023100" cy="1892300"/>
            </a:xfrm>
          </p:grpSpPr>
          <p:pic>
            <p:nvPicPr>
              <p:cNvPr id="56" name="Picture 26">
                <a:extLst>
                  <a:ext uri="{FF2B5EF4-FFF2-40B4-BE49-F238E27FC236}">
                    <a16:creationId xmlns:a16="http://schemas.microsoft.com/office/drawing/2014/main" id="{EDA1C19C-166C-849E-3B1D-E75CCC96A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0100" y="74422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57" name="Picture 27">
                <a:extLst>
                  <a:ext uri="{FF2B5EF4-FFF2-40B4-BE49-F238E27FC236}">
                    <a16:creationId xmlns:a16="http://schemas.microsoft.com/office/drawing/2014/main" id="{7CF962E1-2C20-5C7C-3C2C-41005BCFC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87500" y="71755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58" name="Picture 30">
                <a:extLst>
                  <a:ext uri="{FF2B5EF4-FFF2-40B4-BE49-F238E27FC236}">
                    <a16:creationId xmlns:a16="http://schemas.microsoft.com/office/drawing/2014/main" id="{A4A52D25-B6BD-629F-5ACA-C8B604E4C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36700" y="7480300"/>
                <a:ext cx="1587500" cy="1587500"/>
              </a:xfrm>
              <a:prstGeom prst="rect">
                <a:avLst/>
              </a:prstGeom>
            </p:spPr>
          </p:pic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011D4A1-EC4B-7A44-A414-E7D925D28A84}"/>
                </a:ext>
              </a:extLst>
            </p:cNvPr>
            <p:cNvSpPr txBox="1"/>
            <p:nvPr/>
          </p:nvSpPr>
          <p:spPr>
            <a:xfrm>
              <a:off x="2301721" y="5298168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조 민기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AD593D8-A598-F057-07D4-D34D8E76FBCE}"/>
              </a:ext>
            </a:extLst>
          </p:cNvPr>
          <p:cNvGrpSpPr/>
          <p:nvPr/>
        </p:nvGrpSpPr>
        <p:grpSpPr>
          <a:xfrm>
            <a:off x="420681" y="3425826"/>
            <a:ext cx="5359400" cy="1308123"/>
            <a:chOff x="420681" y="3425826"/>
            <a:chExt cx="5359400" cy="1308123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1DFFED9-6B76-FBC4-D5B2-4ED7786219BD}"/>
                </a:ext>
              </a:extLst>
            </p:cNvPr>
            <p:cNvGrpSpPr/>
            <p:nvPr/>
          </p:nvGrpSpPr>
          <p:grpSpPr>
            <a:xfrm>
              <a:off x="420681" y="3425826"/>
              <a:ext cx="5359400" cy="1308123"/>
              <a:chOff x="1562100" y="5041900"/>
              <a:chExt cx="6972300" cy="1701800"/>
            </a:xfrm>
          </p:grpSpPr>
          <p:pic>
            <p:nvPicPr>
              <p:cNvPr id="46" name="Picture 11">
                <a:extLst>
                  <a:ext uri="{FF2B5EF4-FFF2-40B4-BE49-F238E27FC236}">
                    <a16:creationId xmlns:a16="http://schemas.microsoft.com/office/drawing/2014/main" id="{51BFB659-75A5-34FB-1044-5C59DE164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4700" y="53086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47" name="Picture 12">
                <a:extLst>
                  <a:ext uri="{FF2B5EF4-FFF2-40B4-BE49-F238E27FC236}">
                    <a16:creationId xmlns:a16="http://schemas.microsoft.com/office/drawing/2014/main" id="{16FDA1C8-ABBA-8BDF-B511-CCD155E18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62100" y="50419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48" name="Picture 24">
                <a:extLst>
                  <a:ext uri="{FF2B5EF4-FFF2-40B4-BE49-F238E27FC236}">
                    <a16:creationId xmlns:a16="http://schemas.microsoft.com/office/drawing/2014/main" id="{3AB18446-3F4B-7094-8C31-5A5E40FB3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63700" y="5334000"/>
                <a:ext cx="1333500" cy="1409700"/>
              </a:xfrm>
              <a:prstGeom prst="rect">
                <a:avLst/>
              </a:prstGeom>
            </p:spPr>
          </p:pic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C076D99-F47C-4862-4179-DCBCC493CB2A}"/>
                </a:ext>
              </a:extLst>
            </p:cNvPr>
            <p:cNvSpPr txBox="1"/>
            <p:nvPr/>
          </p:nvSpPr>
          <p:spPr>
            <a:xfrm>
              <a:off x="2276761" y="3801271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김 지영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402ADF6-21F2-A3D1-BF6B-34FAF6850D1F}"/>
              </a:ext>
            </a:extLst>
          </p:cNvPr>
          <p:cNvGrpSpPr/>
          <p:nvPr/>
        </p:nvGrpSpPr>
        <p:grpSpPr>
          <a:xfrm>
            <a:off x="292100" y="1542263"/>
            <a:ext cx="5487981" cy="1518437"/>
            <a:chOff x="292100" y="1542263"/>
            <a:chExt cx="5487981" cy="1518437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6441E4C-5BF9-9B6B-382B-C14A7A93899C}"/>
                </a:ext>
              </a:extLst>
            </p:cNvPr>
            <p:cNvGrpSpPr/>
            <p:nvPr/>
          </p:nvGrpSpPr>
          <p:grpSpPr>
            <a:xfrm>
              <a:off x="292100" y="1542263"/>
              <a:ext cx="5487981" cy="1518437"/>
              <a:chOff x="1407085" y="2667000"/>
              <a:chExt cx="7114615" cy="1968500"/>
            </a:xfrm>
          </p:grpSpPr>
          <p:pic>
            <p:nvPicPr>
              <p:cNvPr id="41" name="Picture 6">
                <a:extLst>
                  <a:ext uri="{FF2B5EF4-FFF2-40B4-BE49-F238E27FC236}">
                    <a16:creationId xmlns:a16="http://schemas.microsoft.com/office/drawing/2014/main" id="{41280013-C8FA-2961-02EA-4EC1FA8BC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2000" y="32004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42" name="Picture 7">
                <a:extLst>
                  <a:ext uri="{FF2B5EF4-FFF2-40B4-BE49-F238E27FC236}">
                    <a16:creationId xmlns:a16="http://schemas.microsoft.com/office/drawing/2014/main" id="{AF595F68-91F9-924D-F818-C904CD234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36700" y="29337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43" name="Picture 8">
                <a:extLst>
                  <a:ext uri="{FF2B5EF4-FFF2-40B4-BE49-F238E27FC236}">
                    <a16:creationId xmlns:a16="http://schemas.microsoft.com/office/drawing/2014/main" id="{C851D075-B8C8-FBEB-90F4-8F8043295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25600" y="3149600"/>
                <a:ext cx="1371600" cy="1485900"/>
              </a:xfrm>
              <a:prstGeom prst="rect">
                <a:avLst/>
              </a:prstGeom>
            </p:spPr>
          </p:pic>
          <p:pic>
            <p:nvPicPr>
              <p:cNvPr id="44" name="Picture 36">
                <a:extLst>
                  <a:ext uri="{FF2B5EF4-FFF2-40B4-BE49-F238E27FC236}">
                    <a16:creationId xmlns:a16="http://schemas.microsoft.com/office/drawing/2014/main" id="{4BCA7E65-556E-C28A-DB65-CA7E019E6C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07085" y="2667000"/>
                <a:ext cx="647700" cy="647700"/>
              </a:xfrm>
              <a:prstGeom prst="rect">
                <a:avLst/>
              </a:prstGeom>
            </p:spPr>
          </p:pic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5EAAB4-FE1F-A0FA-0C61-C6473A9743ED}"/>
                </a:ext>
              </a:extLst>
            </p:cNvPr>
            <p:cNvSpPr txBox="1"/>
            <p:nvPr/>
          </p:nvSpPr>
          <p:spPr>
            <a:xfrm>
              <a:off x="2301721" y="2150044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김 정훈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F5F948B-2713-2149-0188-A8B5076CF6B8}"/>
                </a:ext>
              </a:extLst>
            </p:cNvPr>
            <p:cNvSpPr txBox="1"/>
            <p:nvPr/>
          </p:nvSpPr>
          <p:spPr>
            <a:xfrm>
              <a:off x="4923661" y="2551511"/>
              <a:ext cx="740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팀장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3941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E966C1-3A85-FDF3-ADBE-578A609CF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 b="76595"/>
          <a:stretch/>
        </p:blipFill>
        <p:spPr>
          <a:xfrm>
            <a:off x="0" y="0"/>
            <a:ext cx="12192002" cy="1371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79B38B-6F6D-5541-BEB8-3DEE55012F3D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467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2A70DC-3A35-F111-680D-FE300E151E2D}"/>
              </a:ext>
            </a:extLst>
          </p:cNvPr>
          <p:cNvSpPr txBox="1"/>
          <p:nvPr/>
        </p:nvSpPr>
        <p:spPr>
          <a:xfrm>
            <a:off x="7120647" y="6082195"/>
            <a:ext cx="4672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7. </a:t>
            </a:r>
            <a:r>
              <a:rPr lang="ko-KR" altLang="en-US" sz="32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결과 시연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5B70F9-7A94-B34F-ADAC-FADC220D188A}"/>
              </a:ext>
            </a:extLst>
          </p:cNvPr>
          <p:cNvSpPr txBox="1"/>
          <p:nvPr/>
        </p:nvSpPr>
        <p:spPr>
          <a:xfrm>
            <a:off x="3563296" y="2414965"/>
            <a:ext cx="306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집 요 정 </a:t>
            </a:r>
            <a:r>
              <a:rPr lang="en-US" altLang="ko-KR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TV</a:t>
            </a:r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AB1BF1A3-FDAB-6FD4-6FBA-4A65E643F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1915273"/>
            <a:ext cx="9906000" cy="25400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81DF680D-8C54-23DF-17A3-0E20EBEA6990}"/>
              </a:ext>
            </a:extLst>
          </p:cNvPr>
          <p:cNvSpPr txBox="1"/>
          <p:nvPr/>
        </p:nvSpPr>
        <p:spPr>
          <a:xfrm>
            <a:off x="933450" y="2297520"/>
            <a:ext cx="235585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200" i="0" u="none" strike="noStrike" spc="-400" dirty="0">
                <a:solidFill>
                  <a:srgbClr val="9E9E9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</a:t>
            </a:r>
            <a:r>
              <a:rPr lang="en-US" sz="3200" b="0" i="0" u="none" strike="noStrike" spc="-400" dirty="0">
                <a:solidFill>
                  <a:srgbClr val="9E9E9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sz="3200" b="0" i="0" u="none" strike="noStrike" spc="-400" dirty="0">
                <a:solidFill>
                  <a:srgbClr val="9E9E9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명</a:t>
            </a:r>
          </a:p>
        </p:txBody>
      </p:sp>
      <p:pic>
        <p:nvPicPr>
          <p:cNvPr id="21" name="Picture 5">
            <a:extLst>
              <a:ext uri="{FF2B5EF4-FFF2-40B4-BE49-F238E27FC236}">
                <a16:creationId xmlns:a16="http://schemas.microsoft.com/office/drawing/2014/main" id="{08ABC3ED-1E0B-491E-8C9D-23A7BED7D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915" y="3447952"/>
            <a:ext cx="9829800" cy="25400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856A4A1F-9B91-FB4F-8138-3A3FDDA1D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" y="2519770"/>
            <a:ext cx="190500" cy="190500"/>
          </a:xfrm>
          <a:prstGeom prst="rect">
            <a:avLst/>
          </a:prstGeom>
        </p:spPr>
      </p:pic>
      <p:sp>
        <p:nvSpPr>
          <p:cNvPr id="24" name="TextBox 12">
            <a:extLst>
              <a:ext uri="{FF2B5EF4-FFF2-40B4-BE49-F238E27FC236}">
                <a16:creationId xmlns:a16="http://schemas.microsoft.com/office/drawing/2014/main" id="{6907795E-001A-7E8A-8141-6DDF821322B4}"/>
              </a:ext>
            </a:extLst>
          </p:cNvPr>
          <p:cNvSpPr txBox="1"/>
          <p:nvPr/>
        </p:nvSpPr>
        <p:spPr>
          <a:xfrm>
            <a:off x="1889125" y="3830200"/>
            <a:ext cx="235585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i="0" u="none" strike="noStrike" spc="-400" dirty="0">
                <a:solidFill>
                  <a:srgbClr val="9E9E9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개발 일정</a:t>
            </a:r>
            <a:endParaRPr lang="ko-KR" sz="3200" b="0" i="0" u="none" strike="noStrike" spc="-400" dirty="0">
              <a:solidFill>
                <a:srgbClr val="9E9E9E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B7DBC4-7561-5C05-EBE2-ED33BC657002}"/>
              </a:ext>
            </a:extLst>
          </p:cNvPr>
          <p:cNvSpPr txBox="1"/>
          <p:nvPr/>
        </p:nvSpPr>
        <p:spPr>
          <a:xfrm>
            <a:off x="4476750" y="3969840"/>
            <a:ext cx="306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24</a:t>
            </a:r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07</a:t>
            </a:r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.30 ~ 24 .08 .16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45E4D6-A685-B7E1-D031-7BC96CD0B984}"/>
              </a:ext>
            </a:extLst>
          </p:cNvPr>
          <p:cNvSpPr txBox="1"/>
          <p:nvPr/>
        </p:nvSpPr>
        <p:spPr>
          <a:xfrm>
            <a:off x="5272088" y="5358021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동영상과 음악을 감상하고</a:t>
            </a:r>
            <a:r>
              <a:rPr lang="en-US" altLang="ko-KR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다양한 사람들과 소통할 수 있는 멀티미디어 플랫폼 구현</a:t>
            </a:r>
            <a:endParaRPr lang="en-US" altLang="ko-KR" sz="20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53DC6275-B710-E85A-8D06-A06081AA3FF4}"/>
              </a:ext>
            </a:extLst>
          </p:cNvPr>
          <p:cNvSpPr txBox="1"/>
          <p:nvPr/>
        </p:nvSpPr>
        <p:spPr>
          <a:xfrm>
            <a:off x="2500630" y="5301697"/>
            <a:ext cx="235585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b="0" spc="-400" dirty="0">
                <a:solidFill>
                  <a:srgbClr val="9E9E9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목표</a:t>
            </a:r>
            <a:endParaRPr lang="ko-KR" sz="3200" b="0" i="0" u="none" strike="noStrike" spc="-400" dirty="0">
              <a:solidFill>
                <a:srgbClr val="9E9E9E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C907F9C6-6278-E061-D5E0-02ED9E8D3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429" y="4980632"/>
            <a:ext cx="9906000" cy="25400"/>
          </a:xfrm>
          <a:prstGeom prst="rect">
            <a:avLst/>
          </a:prstGeom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87CB71A6-6F8C-186F-7A6B-B10F3F519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800" y="4074645"/>
            <a:ext cx="190500" cy="190500"/>
          </a:xfrm>
          <a:prstGeom prst="rect">
            <a:avLst/>
          </a:prstGeom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953CB3C3-A2E5-2D5D-70EA-126F4D459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705" y="5521464"/>
            <a:ext cx="1905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1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E966C1-3A85-FDF3-ADBE-578A609CF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 b="76595"/>
          <a:stretch/>
        </p:blipFill>
        <p:spPr>
          <a:xfrm>
            <a:off x="0" y="0"/>
            <a:ext cx="12192002" cy="1371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79B38B-6F6D-5541-BEB8-3DEE55012F3D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467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5.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팀원</a:t>
            </a:r>
          </a:p>
        </p:txBody>
      </p:sp>
      <p:pic>
        <p:nvPicPr>
          <p:cNvPr id="38" name="Picture 3">
            <a:extLst>
              <a:ext uri="{FF2B5EF4-FFF2-40B4-BE49-F238E27FC236}">
                <a16:creationId xmlns:a16="http://schemas.microsoft.com/office/drawing/2014/main" id="{A33A0972-94F9-C304-959D-4254349A04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92100" y="1542263"/>
            <a:ext cx="5651500" cy="4953103"/>
          </a:xfrm>
          <a:prstGeom prst="rect">
            <a:avLst/>
          </a:prstGeom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17B64754-CE06-C760-13FE-FF49B89CAA8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6220832" y="1542263"/>
            <a:ext cx="5679068" cy="4953103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51743ADF-DD6F-895F-9584-E7AFA825B576}"/>
              </a:ext>
            </a:extLst>
          </p:cNvPr>
          <p:cNvGrpSpPr/>
          <p:nvPr/>
        </p:nvGrpSpPr>
        <p:grpSpPr>
          <a:xfrm>
            <a:off x="6352816" y="4964259"/>
            <a:ext cx="5326926" cy="1348214"/>
            <a:chOff x="6352816" y="4964259"/>
            <a:chExt cx="5326926" cy="134821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447A87C3-F26F-324F-BD83-DE1A38EC5ED3}"/>
                </a:ext>
              </a:extLst>
            </p:cNvPr>
            <p:cNvGrpSpPr/>
            <p:nvPr/>
          </p:nvGrpSpPr>
          <p:grpSpPr>
            <a:xfrm>
              <a:off x="6352816" y="4964259"/>
              <a:ext cx="5326926" cy="1348214"/>
              <a:chOff x="9880600" y="7175500"/>
              <a:chExt cx="6985000" cy="1701800"/>
            </a:xfrm>
          </p:grpSpPr>
          <p:pic>
            <p:nvPicPr>
              <p:cNvPr id="74" name="Picture 19">
                <a:extLst>
                  <a:ext uri="{FF2B5EF4-FFF2-40B4-BE49-F238E27FC236}">
                    <a16:creationId xmlns:a16="http://schemas.microsoft.com/office/drawing/2014/main" id="{98044454-1FD0-0CEB-8C5E-12164A642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75900" y="74422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75" name="Picture 20">
                <a:extLst>
                  <a:ext uri="{FF2B5EF4-FFF2-40B4-BE49-F238E27FC236}">
                    <a16:creationId xmlns:a16="http://schemas.microsoft.com/office/drawing/2014/main" id="{C94817FA-E759-4C41-CDE3-C8CC5804CC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80600" y="71755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76" name="Picture 25">
                <a:extLst>
                  <a:ext uri="{FF2B5EF4-FFF2-40B4-BE49-F238E27FC236}">
                    <a16:creationId xmlns:a16="http://schemas.microsoft.com/office/drawing/2014/main" id="{F210B0F3-53CD-7702-59A1-0EA69076F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07600" y="7429500"/>
                <a:ext cx="1371600" cy="1447800"/>
              </a:xfrm>
              <a:prstGeom prst="rect">
                <a:avLst/>
              </a:prstGeom>
            </p:spPr>
          </p:pic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0531703-2850-D52A-349B-3B253CC2C67E}"/>
                </a:ext>
              </a:extLst>
            </p:cNvPr>
            <p:cNvSpPr txBox="1"/>
            <p:nvPr/>
          </p:nvSpPr>
          <p:spPr>
            <a:xfrm>
              <a:off x="8286557" y="5356967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김 범수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0A15FC02-8E1B-9C48-0FA0-3DA435370966}"/>
              </a:ext>
            </a:extLst>
          </p:cNvPr>
          <p:cNvGrpSpPr/>
          <p:nvPr/>
        </p:nvGrpSpPr>
        <p:grpSpPr>
          <a:xfrm>
            <a:off x="6401807" y="3448052"/>
            <a:ext cx="5277934" cy="1285897"/>
            <a:chOff x="6401807" y="3448052"/>
            <a:chExt cx="5277934" cy="1285897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F80F7EA-F239-6032-02F0-F58AEDE6D2FD}"/>
                </a:ext>
              </a:extLst>
            </p:cNvPr>
            <p:cNvGrpSpPr/>
            <p:nvPr/>
          </p:nvGrpSpPr>
          <p:grpSpPr>
            <a:xfrm>
              <a:off x="6401807" y="3448052"/>
              <a:ext cx="5277934" cy="1285897"/>
              <a:chOff x="9880600" y="5041900"/>
              <a:chExt cx="6985000" cy="1701800"/>
            </a:xfrm>
          </p:grpSpPr>
          <p:pic>
            <p:nvPicPr>
              <p:cNvPr id="67" name="Picture 15">
                <a:extLst>
                  <a:ext uri="{FF2B5EF4-FFF2-40B4-BE49-F238E27FC236}">
                    <a16:creationId xmlns:a16="http://schemas.microsoft.com/office/drawing/2014/main" id="{019BE8C9-5869-3D85-AE56-3F6115498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75900" y="53086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68" name="Picture 16">
                <a:extLst>
                  <a:ext uri="{FF2B5EF4-FFF2-40B4-BE49-F238E27FC236}">
                    <a16:creationId xmlns:a16="http://schemas.microsoft.com/office/drawing/2014/main" id="{C15696B6-CB28-C615-B6DE-62FDB5E74A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80600" y="50419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69" name="Picture 23">
                <a:extLst>
                  <a:ext uri="{FF2B5EF4-FFF2-40B4-BE49-F238E27FC236}">
                    <a16:creationId xmlns:a16="http://schemas.microsoft.com/office/drawing/2014/main" id="{D16C5CB2-58D8-80D0-835B-D00BC8321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20300" y="5346700"/>
                <a:ext cx="1308100" cy="1384300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2457CED-68D6-1D15-F15B-CE94BEA998BF}"/>
                </a:ext>
              </a:extLst>
            </p:cNvPr>
            <p:cNvSpPr txBox="1"/>
            <p:nvPr/>
          </p:nvSpPr>
          <p:spPr>
            <a:xfrm>
              <a:off x="8286557" y="3828446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이 소희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3BF96AC-B5FA-CFD0-E7C4-46495B1DEB00}"/>
              </a:ext>
            </a:extLst>
          </p:cNvPr>
          <p:cNvGrpSpPr/>
          <p:nvPr/>
        </p:nvGrpSpPr>
        <p:grpSpPr>
          <a:xfrm>
            <a:off x="6440991" y="1725156"/>
            <a:ext cx="5238750" cy="1371600"/>
            <a:chOff x="6440991" y="1725156"/>
            <a:chExt cx="5238750" cy="1371600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6488ABF-7252-2DED-E599-E2E60198E5F6}"/>
                </a:ext>
              </a:extLst>
            </p:cNvPr>
            <p:cNvGrpSpPr/>
            <p:nvPr/>
          </p:nvGrpSpPr>
          <p:grpSpPr>
            <a:xfrm>
              <a:off x="6440991" y="1725156"/>
              <a:ext cx="5238750" cy="1371600"/>
              <a:chOff x="9842500" y="2933700"/>
              <a:chExt cx="6985000" cy="1828800"/>
            </a:xfrm>
          </p:grpSpPr>
          <p:pic>
            <p:nvPicPr>
              <p:cNvPr id="60" name="Picture 31">
                <a:extLst>
                  <a:ext uri="{FF2B5EF4-FFF2-40B4-BE49-F238E27FC236}">
                    <a16:creationId xmlns:a16="http://schemas.microsoft.com/office/drawing/2014/main" id="{0D0BE2E8-D7EF-750F-DA63-F761796A7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37800" y="32004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61" name="Picture 32">
                <a:extLst>
                  <a:ext uri="{FF2B5EF4-FFF2-40B4-BE49-F238E27FC236}">
                    <a16:creationId xmlns:a16="http://schemas.microsoft.com/office/drawing/2014/main" id="{13E940DA-87C3-5C0E-9617-3817E62BF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42500" y="29337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62" name="Picture 35">
                <a:extLst>
                  <a:ext uri="{FF2B5EF4-FFF2-40B4-BE49-F238E27FC236}">
                    <a16:creationId xmlns:a16="http://schemas.microsoft.com/office/drawing/2014/main" id="{38254A61-9E60-978C-2261-1B9A7BB4E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80600" y="3251200"/>
                <a:ext cx="1511300" cy="1511300"/>
              </a:xfrm>
              <a:prstGeom prst="rect">
                <a:avLst/>
              </a:prstGeom>
            </p:spPr>
          </p:pic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29BF312-A9E7-2D7A-0B05-8460304E0373}"/>
                </a:ext>
              </a:extLst>
            </p:cNvPr>
            <p:cNvSpPr txBox="1"/>
            <p:nvPr/>
          </p:nvSpPr>
          <p:spPr>
            <a:xfrm>
              <a:off x="8286557" y="2109400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조 영준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2BF67E5-D728-7F40-0FD6-8FE535E49B01}"/>
              </a:ext>
            </a:extLst>
          </p:cNvPr>
          <p:cNvGrpSpPr/>
          <p:nvPr/>
        </p:nvGrpSpPr>
        <p:grpSpPr>
          <a:xfrm>
            <a:off x="392081" y="4938953"/>
            <a:ext cx="5388000" cy="1484150"/>
            <a:chOff x="392081" y="4938953"/>
            <a:chExt cx="5388000" cy="148415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C77419D-8919-546B-CAAE-199518ED4569}"/>
                </a:ext>
              </a:extLst>
            </p:cNvPr>
            <p:cNvGrpSpPr/>
            <p:nvPr/>
          </p:nvGrpSpPr>
          <p:grpSpPr>
            <a:xfrm>
              <a:off x="392081" y="4938953"/>
              <a:ext cx="5388000" cy="1484150"/>
              <a:chOff x="1536700" y="7175500"/>
              <a:chExt cx="7023100" cy="1892300"/>
            </a:xfrm>
          </p:grpSpPr>
          <p:pic>
            <p:nvPicPr>
              <p:cNvPr id="56" name="Picture 26">
                <a:extLst>
                  <a:ext uri="{FF2B5EF4-FFF2-40B4-BE49-F238E27FC236}">
                    <a16:creationId xmlns:a16="http://schemas.microsoft.com/office/drawing/2014/main" id="{EDA1C19C-166C-849E-3B1D-E75CCC96A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0100" y="74422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57" name="Picture 27">
                <a:extLst>
                  <a:ext uri="{FF2B5EF4-FFF2-40B4-BE49-F238E27FC236}">
                    <a16:creationId xmlns:a16="http://schemas.microsoft.com/office/drawing/2014/main" id="{7CF962E1-2C20-5C7C-3C2C-41005BCFC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87500" y="71755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58" name="Picture 30">
                <a:extLst>
                  <a:ext uri="{FF2B5EF4-FFF2-40B4-BE49-F238E27FC236}">
                    <a16:creationId xmlns:a16="http://schemas.microsoft.com/office/drawing/2014/main" id="{A4A52D25-B6BD-629F-5ACA-C8B604E4C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36700" y="7480300"/>
                <a:ext cx="1587500" cy="1587500"/>
              </a:xfrm>
              <a:prstGeom prst="rect">
                <a:avLst/>
              </a:prstGeom>
            </p:spPr>
          </p:pic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011D4A1-EC4B-7A44-A414-E7D925D28A84}"/>
                </a:ext>
              </a:extLst>
            </p:cNvPr>
            <p:cNvSpPr txBox="1"/>
            <p:nvPr/>
          </p:nvSpPr>
          <p:spPr>
            <a:xfrm>
              <a:off x="2301721" y="5298168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조 민기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AD593D8-A598-F057-07D4-D34D8E76FBCE}"/>
              </a:ext>
            </a:extLst>
          </p:cNvPr>
          <p:cNvGrpSpPr/>
          <p:nvPr/>
        </p:nvGrpSpPr>
        <p:grpSpPr>
          <a:xfrm>
            <a:off x="420681" y="3425826"/>
            <a:ext cx="5359400" cy="1308123"/>
            <a:chOff x="420681" y="3425826"/>
            <a:chExt cx="5359400" cy="1308123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1DFFED9-6B76-FBC4-D5B2-4ED7786219BD}"/>
                </a:ext>
              </a:extLst>
            </p:cNvPr>
            <p:cNvGrpSpPr/>
            <p:nvPr/>
          </p:nvGrpSpPr>
          <p:grpSpPr>
            <a:xfrm>
              <a:off x="420681" y="3425826"/>
              <a:ext cx="5359400" cy="1308123"/>
              <a:chOff x="1562100" y="5041900"/>
              <a:chExt cx="6972300" cy="1701800"/>
            </a:xfrm>
          </p:grpSpPr>
          <p:pic>
            <p:nvPicPr>
              <p:cNvPr id="46" name="Picture 11">
                <a:extLst>
                  <a:ext uri="{FF2B5EF4-FFF2-40B4-BE49-F238E27FC236}">
                    <a16:creationId xmlns:a16="http://schemas.microsoft.com/office/drawing/2014/main" id="{51BFB659-75A5-34FB-1044-5C59DE164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4700" y="53086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47" name="Picture 12">
                <a:extLst>
                  <a:ext uri="{FF2B5EF4-FFF2-40B4-BE49-F238E27FC236}">
                    <a16:creationId xmlns:a16="http://schemas.microsoft.com/office/drawing/2014/main" id="{16FDA1C8-ABBA-8BDF-B511-CCD155E18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62100" y="50419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48" name="Picture 24">
                <a:extLst>
                  <a:ext uri="{FF2B5EF4-FFF2-40B4-BE49-F238E27FC236}">
                    <a16:creationId xmlns:a16="http://schemas.microsoft.com/office/drawing/2014/main" id="{3AB18446-3F4B-7094-8C31-5A5E40FB3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63700" y="5334000"/>
                <a:ext cx="1333500" cy="1409700"/>
              </a:xfrm>
              <a:prstGeom prst="rect">
                <a:avLst/>
              </a:prstGeom>
            </p:spPr>
          </p:pic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C076D99-F47C-4862-4179-DCBCC493CB2A}"/>
                </a:ext>
              </a:extLst>
            </p:cNvPr>
            <p:cNvSpPr txBox="1"/>
            <p:nvPr/>
          </p:nvSpPr>
          <p:spPr>
            <a:xfrm>
              <a:off x="2276761" y="3801271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김 지영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BE2EE1-AF32-18E7-0A35-6F370094DC68}"/>
              </a:ext>
            </a:extLst>
          </p:cNvPr>
          <p:cNvSpPr/>
          <p:nvPr/>
        </p:nvSpPr>
        <p:spPr>
          <a:xfrm>
            <a:off x="0" y="1371599"/>
            <a:ext cx="12192000" cy="5486401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402ADF6-21F2-A3D1-BF6B-34FAF6850D1F}"/>
              </a:ext>
            </a:extLst>
          </p:cNvPr>
          <p:cNvGrpSpPr/>
          <p:nvPr/>
        </p:nvGrpSpPr>
        <p:grpSpPr>
          <a:xfrm>
            <a:off x="292100" y="1542263"/>
            <a:ext cx="5943620" cy="1644505"/>
            <a:chOff x="292100" y="1542263"/>
            <a:chExt cx="5487981" cy="1518437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6441E4C-5BF9-9B6B-382B-C14A7A93899C}"/>
                </a:ext>
              </a:extLst>
            </p:cNvPr>
            <p:cNvGrpSpPr/>
            <p:nvPr/>
          </p:nvGrpSpPr>
          <p:grpSpPr>
            <a:xfrm>
              <a:off x="292100" y="1542263"/>
              <a:ext cx="5487981" cy="1518437"/>
              <a:chOff x="1407085" y="2667000"/>
              <a:chExt cx="7114615" cy="1968500"/>
            </a:xfrm>
          </p:grpSpPr>
          <p:pic>
            <p:nvPicPr>
              <p:cNvPr id="41" name="Picture 6">
                <a:extLst>
                  <a:ext uri="{FF2B5EF4-FFF2-40B4-BE49-F238E27FC236}">
                    <a16:creationId xmlns:a16="http://schemas.microsoft.com/office/drawing/2014/main" id="{41280013-C8FA-2961-02EA-4EC1FA8BC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2000" y="32004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42" name="Picture 7">
                <a:extLst>
                  <a:ext uri="{FF2B5EF4-FFF2-40B4-BE49-F238E27FC236}">
                    <a16:creationId xmlns:a16="http://schemas.microsoft.com/office/drawing/2014/main" id="{AF595F68-91F9-924D-F818-C904CD234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36700" y="29337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43" name="Picture 8">
                <a:extLst>
                  <a:ext uri="{FF2B5EF4-FFF2-40B4-BE49-F238E27FC236}">
                    <a16:creationId xmlns:a16="http://schemas.microsoft.com/office/drawing/2014/main" id="{C851D075-B8C8-FBEB-90F4-8F8043295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25600" y="3149600"/>
                <a:ext cx="1371600" cy="1485900"/>
              </a:xfrm>
              <a:prstGeom prst="rect">
                <a:avLst/>
              </a:prstGeom>
            </p:spPr>
          </p:pic>
          <p:pic>
            <p:nvPicPr>
              <p:cNvPr id="44" name="Picture 36">
                <a:extLst>
                  <a:ext uri="{FF2B5EF4-FFF2-40B4-BE49-F238E27FC236}">
                    <a16:creationId xmlns:a16="http://schemas.microsoft.com/office/drawing/2014/main" id="{4BCA7E65-556E-C28A-DB65-CA7E019E6C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07085" y="2667000"/>
                <a:ext cx="647700" cy="647700"/>
              </a:xfrm>
              <a:prstGeom prst="rect">
                <a:avLst/>
              </a:prstGeom>
            </p:spPr>
          </p:pic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5EAAB4-FE1F-A0FA-0C61-C6473A9743ED}"/>
                </a:ext>
              </a:extLst>
            </p:cNvPr>
            <p:cNvSpPr txBox="1"/>
            <p:nvPr/>
          </p:nvSpPr>
          <p:spPr>
            <a:xfrm>
              <a:off x="2301721" y="2150044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김 정훈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F5F948B-2713-2149-0188-A8B5076CF6B8}"/>
                </a:ext>
              </a:extLst>
            </p:cNvPr>
            <p:cNvSpPr txBox="1"/>
            <p:nvPr/>
          </p:nvSpPr>
          <p:spPr>
            <a:xfrm>
              <a:off x="4923661" y="2551511"/>
              <a:ext cx="740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팀장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26714C-81B9-2D49-687E-3BECE776565C}"/>
              </a:ext>
            </a:extLst>
          </p:cNvPr>
          <p:cNvSpPr/>
          <p:nvPr/>
        </p:nvSpPr>
        <p:spPr>
          <a:xfrm>
            <a:off x="6440991" y="1369668"/>
            <a:ext cx="5789982" cy="5488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291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E966C1-3A85-FDF3-ADBE-578A609CF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 b="76595"/>
          <a:stretch/>
        </p:blipFill>
        <p:spPr>
          <a:xfrm>
            <a:off x="0" y="0"/>
            <a:ext cx="12192002" cy="1371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79B38B-6F6D-5541-BEB8-3DEE55012F3D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467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6.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팀원</a:t>
            </a:r>
          </a:p>
        </p:txBody>
      </p:sp>
      <p:pic>
        <p:nvPicPr>
          <p:cNvPr id="38" name="Picture 3">
            <a:extLst>
              <a:ext uri="{FF2B5EF4-FFF2-40B4-BE49-F238E27FC236}">
                <a16:creationId xmlns:a16="http://schemas.microsoft.com/office/drawing/2014/main" id="{A33A0972-94F9-C304-959D-4254349A04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92100" y="1542263"/>
            <a:ext cx="5651500" cy="4953103"/>
          </a:xfrm>
          <a:prstGeom prst="rect">
            <a:avLst/>
          </a:prstGeom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17B64754-CE06-C760-13FE-FF49B89CAA8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6220832" y="1542263"/>
            <a:ext cx="5679068" cy="4953103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51743ADF-DD6F-895F-9584-E7AFA825B576}"/>
              </a:ext>
            </a:extLst>
          </p:cNvPr>
          <p:cNvGrpSpPr/>
          <p:nvPr/>
        </p:nvGrpSpPr>
        <p:grpSpPr>
          <a:xfrm>
            <a:off x="6352816" y="4964259"/>
            <a:ext cx="5326926" cy="1348214"/>
            <a:chOff x="6352816" y="4964259"/>
            <a:chExt cx="5326926" cy="134821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447A87C3-F26F-324F-BD83-DE1A38EC5ED3}"/>
                </a:ext>
              </a:extLst>
            </p:cNvPr>
            <p:cNvGrpSpPr/>
            <p:nvPr/>
          </p:nvGrpSpPr>
          <p:grpSpPr>
            <a:xfrm>
              <a:off x="6352816" y="4964259"/>
              <a:ext cx="5326926" cy="1348214"/>
              <a:chOff x="9880600" y="7175500"/>
              <a:chExt cx="6985000" cy="1701800"/>
            </a:xfrm>
          </p:grpSpPr>
          <p:pic>
            <p:nvPicPr>
              <p:cNvPr id="74" name="Picture 19">
                <a:extLst>
                  <a:ext uri="{FF2B5EF4-FFF2-40B4-BE49-F238E27FC236}">
                    <a16:creationId xmlns:a16="http://schemas.microsoft.com/office/drawing/2014/main" id="{98044454-1FD0-0CEB-8C5E-12164A642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75900" y="74422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75" name="Picture 20">
                <a:extLst>
                  <a:ext uri="{FF2B5EF4-FFF2-40B4-BE49-F238E27FC236}">
                    <a16:creationId xmlns:a16="http://schemas.microsoft.com/office/drawing/2014/main" id="{C94817FA-E759-4C41-CDE3-C8CC5804CC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80600" y="71755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76" name="Picture 25">
                <a:extLst>
                  <a:ext uri="{FF2B5EF4-FFF2-40B4-BE49-F238E27FC236}">
                    <a16:creationId xmlns:a16="http://schemas.microsoft.com/office/drawing/2014/main" id="{F210B0F3-53CD-7702-59A1-0EA69076F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07600" y="7429500"/>
                <a:ext cx="1371600" cy="1447800"/>
              </a:xfrm>
              <a:prstGeom prst="rect">
                <a:avLst/>
              </a:prstGeom>
            </p:spPr>
          </p:pic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0531703-2850-D52A-349B-3B253CC2C67E}"/>
                </a:ext>
              </a:extLst>
            </p:cNvPr>
            <p:cNvSpPr txBox="1"/>
            <p:nvPr/>
          </p:nvSpPr>
          <p:spPr>
            <a:xfrm>
              <a:off x="8286557" y="5356967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김 범수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0A15FC02-8E1B-9C48-0FA0-3DA435370966}"/>
              </a:ext>
            </a:extLst>
          </p:cNvPr>
          <p:cNvGrpSpPr/>
          <p:nvPr/>
        </p:nvGrpSpPr>
        <p:grpSpPr>
          <a:xfrm>
            <a:off x="6401807" y="3448052"/>
            <a:ext cx="5277934" cy="1285897"/>
            <a:chOff x="6401807" y="3448052"/>
            <a:chExt cx="5277934" cy="1285897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F80F7EA-F239-6032-02F0-F58AEDE6D2FD}"/>
                </a:ext>
              </a:extLst>
            </p:cNvPr>
            <p:cNvGrpSpPr/>
            <p:nvPr/>
          </p:nvGrpSpPr>
          <p:grpSpPr>
            <a:xfrm>
              <a:off x="6401807" y="3448052"/>
              <a:ext cx="5277934" cy="1285897"/>
              <a:chOff x="9880600" y="5041900"/>
              <a:chExt cx="6985000" cy="1701800"/>
            </a:xfrm>
          </p:grpSpPr>
          <p:pic>
            <p:nvPicPr>
              <p:cNvPr id="67" name="Picture 15">
                <a:extLst>
                  <a:ext uri="{FF2B5EF4-FFF2-40B4-BE49-F238E27FC236}">
                    <a16:creationId xmlns:a16="http://schemas.microsoft.com/office/drawing/2014/main" id="{019BE8C9-5869-3D85-AE56-3F6115498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75900" y="53086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68" name="Picture 16">
                <a:extLst>
                  <a:ext uri="{FF2B5EF4-FFF2-40B4-BE49-F238E27FC236}">
                    <a16:creationId xmlns:a16="http://schemas.microsoft.com/office/drawing/2014/main" id="{C15696B6-CB28-C615-B6DE-62FDB5E74A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80600" y="50419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69" name="Picture 23">
                <a:extLst>
                  <a:ext uri="{FF2B5EF4-FFF2-40B4-BE49-F238E27FC236}">
                    <a16:creationId xmlns:a16="http://schemas.microsoft.com/office/drawing/2014/main" id="{D16C5CB2-58D8-80D0-835B-D00BC8321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20300" y="5346700"/>
                <a:ext cx="1308100" cy="1384300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2457CED-68D6-1D15-F15B-CE94BEA998BF}"/>
                </a:ext>
              </a:extLst>
            </p:cNvPr>
            <p:cNvSpPr txBox="1"/>
            <p:nvPr/>
          </p:nvSpPr>
          <p:spPr>
            <a:xfrm>
              <a:off x="8286557" y="3828446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이 소희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3BF96AC-B5FA-CFD0-E7C4-46495B1DEB00}"/>
              </a:ext>
            </a:extLst>
          </p:cNvPr>
          <p:cNvGrpSpPr/>
          <p:nvPr/>
        </p:nvGrpSpPr>
        <p:grpSpPr>
          <a:xfrm>
            <a:off x="6440991" y="1725156"/>
            <a:ext cx="5238750" cy="1371600"/>
            <a:chOff x="6440991" y="1725156"/>
            <a:chExt cx="5238750" cy="1371600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6488ABF-7252-2DED-E599-E2E60198E5F6}"/>
                </a:ext>
              </a:extLst>
            </p:cNvPr>
            <p:cNvGrpSpPr/>
            <p:nvPr/>
          </p:nvGrpSpPr>
          <p:grpSpPr>
            <a:xfrm>
              <a:off x="6440991" y="1725156"/>
              <a:ext cx="5238750" cy="1371600"/>
              <a:chOff x="9842500" y="2933700"/>
              <a:chExt cx="6985000" cy="1828800"/>
            </a:xfrm>
          </p:grpSpPr>
          <p:pic>
            <p:nvPicPr>
              <p:cNvPr id="60" name="Picture 31">
                <a:extLst>
                  <a:ext uri="{FF2B5EF4-FFF2-40B4-BE49-F238E27FC236}">
                    <a16:creationId xmlns:a16="http://schemas.microsoft.com/office/drawing/2014/main" id="{0D0BE2E8-D7EF-750F-DA63-F761796A7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37800" y="32004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61" name="Picture 32">
                <a:extLst>
                  <a:ext uri="{FF2B5EF4-FFF2-40B4-BE49-F238E27FC236}">
                    <a16:creationId xmlns:a16="http://schemas.microsoft.com/office/drawing/2014/main" id="{13E940DA-87C3-5C0E-9617-3817E62BF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42500" y="29337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62" name="Picture 35">
                <a:extLst>
                  <a:ext uri="{FF2B5EF4-FFF2-40B4-BE49-F238E27FC236}">
                    <a16:creationId xmlns:a16="http://schemas.microsoft.com/office/drawing/2014/main" id="{38254A61-9E60-978C-2261-1B9A7BB4E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80600" y="3251200"/>
                <a:ext cx="1511300" cy="1511300"/>
              </a:xfrm>
              <a:prstGeom prst="rect">
                <a:avLst/>
              </a:prstGeom>
            </p:spPr>
          </p:pic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29BF312-A9E7-2D7A-0B05-8460304E0373}"/>
                </a:ext>
              </a:extLst>
            </p:cNvPr>
            <p:cNvSpPr txBox="1"/>
            <p:nvPr/>
          </p:nvSpPr>
          <p:spPr>
            <a:xfrm>
              <a:off x="8286557" y="2109400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조 영준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2BF67E5-D728-7F40-0FD6-8FE535E49B01}"/>
              </a:ext>
            </a:extLst>
          </p:cNvPr>
          <p:cNvGrpSpPr/>
          <p:nvPr/>
        </p:nvGrpSpPr>
        <p:grpSpPr>
          <a:xfrm>
            <a:off x="392081" y="4938953"/>
            <a:ext cx="5388000" cy="1484150"/>
            <a:chOff x="392081" y="4938953"/>
            <a:chExt cx="5388000" cy="148415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C77419D-8919-546B-CAAE-199518ED4569}"/>
                </a:ext>
              </a:extLst>
            </p:cNvPr>
            <p:cNvGrpSpPr/>
            <p:nvPr/>
          </p:nvGrpSpPr>
          <p:grpSpPr>
            <a:xfrm>
              <a:off x="392081" y="4938953"/>
              <a:ext cx="5388000" cy="1484150"/>
              <a:chOff x="1536700" y="7175500"/>
              <a:chExt cx="7023100" cy="1892300"/>
            </a:xfrm>
          </p:grpSpPr>
          <p:pic>
            <p:nvPicPr>
              <p:cNvPr id="56" name="Picture 26">
                <a:extLst>
                  <a:ext uri="{FF2B5EF4-FFF2-40B4-BE49-F238E27FC236}">
                    <a16:creationId xmlns:a16="http://schemas.microsoft.com/office/drawing/2014/main" id="{EDA1C19C-166C-849E-3B1D-E75CCC96A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0100" y="74422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57" name="Picture 27">
                <a:extLst>
                  <a:ext uri="{FF2B5EF4-FFF2-40B4-BE49-F238E27FC236}">
                    <a16:creationId xmlns:a16="http://schemas.microsoft.com/office/drawing/2014/main" id="{7CF962E1-2C20-5C7C-3C2C-41005BCFC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87500" y="71755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58" name="Picture 30">
                <a:extLst>
                  <a:ext uri="{FF2B5EF4-FFF2-40B4-BE49-F238E27FC236}">
                    <a16:creationId xmlns:a16="http://schemas.microsoft.com/office/drawing/2014/main" id="{A4A52D25-B6BD-629F-5ACA-C8B604E4C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36700" y="7480300"/>
                <a:ext cx="1587500" cy="1587500"/>
              </a:xfrm>
              <a:prstGeom prst="rect">
                <a:avLst/>
              </a:prstGeom>
            </p:spPr>
          </p:pic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011D4A1-EC4B-7A44-A414-E7D925D28A84}"/>
                </a:ext>
              </a:extLst>
            </p:cNvPr>
            <p:cNvSpPr txBox="1"/>
            <p:nvPr/>
          </p:nvSpPr>
          <p:spPr>
            <a:xfrm>
              <a:off x="2301721" y="5298168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조 민기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402ADF6-21F2-A3D1-BF6B-34FAF6850D1F}"/>
              </a:ext>
            </a:extLst>
          </p:cNvPr>
          <p:cNvGrpSpPr/>
          <p:nvPr/>
        </p:nvGrpSpPr>
        <p:grpSpPr>
          <a:xfrm>
            <a:off x="292100" y="1542263"/>
            <a:ext cx="5487981" cy="1518437"/>
            <a:chOff x="292100" y="1542263"/>
            <a:chExt cx="5487981" cy="1518437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6441E4C-5BF9-9B6B-382B-C14A7A93899C}"/>
                </a:ext>
              </a:extLst>
            </p:cNvPr>
            <p:cNvGrpSpPr/>
            <p:nvPr/>
          </p:nvGrpSpPr>
          <p:grpSpPr>
            <a:xfrm>
              <a:off x="292100" y="1542263"/>
              <a:ext cx="5487981" cy="1518437"/>
              <a:chOff x="1407085" y="2667000"/>
              <a:chExt cx="7114615" cy="1968500"/>
            </a:xfrm>
          </p:grpSpPr>
          <p:pic>
            <p:nvPicPr>
              <p:cNvPr id="41" name="Picture 6">
                <a:extLst>
                  <a:ext uri="{FF2B5EF4-FFF2-40B4-BE49-F238E27FC236}">
                    <a16:creationId xmlns:a16="http://schemas.microsoft.com/office/drawing/2014/main" id="{41280013-C8FA-2961-02EA-4EC1FA8BC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2000" y="32004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42" name="Picture 7">
                <a:extLst>
                  <a:ext uri="{FF2B5EF4-FFF2-40B4-BE49-F238E27FC236}">
                    <a16:creationId xmlns:a16="http://schemas.microsoft.com/office/drawing/2014/main" id="{AF595F68-91F9-924D-F818-C904CD234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36700" y="29337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43" name="Picture 8">
                <a:extLst>
                  <a:ext uri="{FF2B5EF4-FFF2-40B4-BE49-F238E27FC236}">
                    <a16:creationId xmlns:a16="http://schemas.microsoft.com/office/drawing/2014/main" id="{C851D075-B8C8-FBEB-90F4-8F8043295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25600" y="3149600"/>
                <a:ext cx="1371600" cy="1485900"/>
              </a:xfrm>
              <a:prstGeom prst="rect">
                <a:avLst/>
              </a:prstGeom>
            </p:spPr>
          </p:pic>
          <p:pic>
            <p:nvPicPr>
              <p:cNvPr id="44" name="Picture 36">
                <a:extLst>
                  <a:ext uri="{FF2B5EF4-FFF2-40B4-BE49-F238E27FC236}">
                    <a16:creationId xmlns:a16="http://schemas.microsoft.com/office/drawing/2014/main" id="{4BCA7E65-556E-C28A-DB65-CA7E019E6C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07085" y="2667000"/>
                <a:ext cx="647700" cy="647700"/>
              </a:xfrm>
              <a:prstGeom prst="rect">
                <a:avLst/>
              </a:prstGeom>
            </p:spPr>
          </p:pic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5EAAB4-FE1F-A0FA-0C61-C6473A9743ED}"/>
                </a:ext>
              </a:extLst>
            </p:cNvPr>
            <p:cNvSpPr txBox="1"/>
            <p:nvPr/>
          </p:nvSpPr>
          <p:spPr>
            <a:xfrm>
              <a:off x="2301721" y="2150044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김 정훈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F5F948B-2713-2149-0188-A8B5076CF6B8}"/>
                </a:ext>
              </a:extLst>
            </p:cNvPr>
            <p:cNvSpPr txBox="1"/>
            <p:nvPr/>
          </p:nvSpPr>
          <p:spPr>
            <a:xfrm>
              <a:off x="4923661" y="2551511"/>
              <a:ext cx="740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팀장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A6AB91-1C96-5652-7F81-A95107EABD35}"/>
              </a:ext>
            </a:extLst>
          </p:cNvPr>
          <p:cNvSpPr/>
          <p:nvPr/>
        </p:nvSpPr>
        <p:spPr>
          <a:xfrm>
            <a:off x="0" y="1369668"/>
            <a:ext cx="12192000" cy="5486401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AD593D8-A598-F057-07D4-D34D8E76FBCE}"/>
              </a:ext>
            </a:extLst>
          </p:cNvPr>
          <p:cNvGrpSpPr/>
          <p:nvPr/>
        </p:nvGrpSpPr>
        <p:grpSpPr>
          <a:xfrm>
            <a:off x="433685" y="3429000"/>
            <a:ext cx="5716770" cy="1395350"/>
            <a:chOff x="420681" y="3425826"/>
            <a:chExt cx="5359400" cy="1308123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1DFFED9-6B76-FBC4-D5B2-4ED7786219BD}"/>
                </a:ext>
              </a:extLst>
            </p:cNvPr>
            <p:cNvGrpSpPr/>
            <p:nvPr/>
          </p:nvGrpSpPr>
          <p:grpSpPr>
            <a:xfrm>
              <a:off x="420681" y="3425826"/>
              <a:ext cx="5359400" cy="1308123"/>
              <a:chOff x="1562100" y="5041900"/>
              <a:chExt cx="6972300" cy="1701800"/>
            </a:xfrm>
          </p:grpSpPr>
          <p:pic>
            <p:nvPicPr>
              <p:cNvPr id="46" name="Picture 11">
                <a:extLst>
                  <a:ext uri="{FF2B5EF4-FFF2-40B4-BE49-F238E27FC236}">
                    <a16:creationId xmlns:a16="http://schemas.microsoft.com/office/drawing/2014/main" id="{51BFB659-75A5-34FB-1044-5C59DE164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4700" y="53086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47" name="Picture 12">
                <a:extLst>
                  <a:ext uri="{FF2B5EF4-FFF2-40B4-BE49-F238E27FC236}">
                    <a16:creationId xmlns:a16="http://schemas.microsoft.com/office/drawing/2014/main" id="{16FDA1C8-ABBA-8BDF-B511-CCD155E18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62100" y="50419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48" name="Picture 24">
                <a:extLst>
                  <a:ext uri="{FF2B5EF4-FFF2-40B4-BE49-F238E27FC236}">
                    <a16:creationId xmlns:a16="http://schemas.microsoft.com/office/drawing/2014/main" id="{3AB18446-3F4B-7094-8C31-5A5E40FB3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63700" y="5334000"/>
                <a:ext cx="1333500" cy="1409700"/>
              </a:xfrm>
              <a:prstGeom prst="rect">
                <a:avLst/>
              </a:prstGeom>
            </p:spPr>
          </p:pic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C076D99-F47C-4862-4179-DCBCC493CB2A}"/>
                </a:ext>
              </a:extLst>
            </p:cNvPr>
            <p:cNvSpPr txBox="1"/>
            <p:nvPr/>
          </p:nvSpPr>
          <p:spPr>
            <a:xfrm>
              <a:off x="2276761" y="3801271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김 지영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F129D5-0FDC-6386-A7F3-5951406E0C6D}"/>
              </a:ext>
            </a:extLst>
          </p:cNvPr>
          <p:cNvSpPr/>
          <p:nvPr/>
        </p:nvSpPr>
        <p:spPr>
          <a:xfrm>
            <a:off x="6440991" y="1369668"/>
            <a:ext cx="5789982" cy="5488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9CA2C-A1DF-4A66-F4F5-A2800F95A6B6}"/>
              </a:ext>
            </a:extLst>
          </p:cNvPr>
          <p:cNvSpPr txBox="1"/>
          <p:nvPr/>
        </p:nvSpPr>
        <p:spPr>
          <a:xfrm>
            <a:off x="7115301" y="1893741"/>
            <a:ext cx="44868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게시판 개발 담당</a:t>
            </a:r>
            <a:r>
              <a:rPr lang="en-US" altLang="ko-KR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게시판 기능의 설계와 구현을 담당하였으며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사용자들이 게시글을 작성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수정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삭제할 수 있는 기능을 개발했습니다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이를 위해 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SQL </a:t>
            </a: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쿼리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를 작성하여 데이터베이스와의 연동을 구현하고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효율적인 데이터 관리를 수행했습니다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또한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게시판의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UI/UX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디자인을 최적화하여 사용자 경험을 개선하는 역할을 수행했습니다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E966C1-3A85-FDF3-ADBE-578A609CF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 b="76595"/>
          <a:stretch/>
        </p:blipFill>
        <p:spPr>
          <a:xfrm>
            <a:off x="0" y="0"/>
            <a:ext cx="12192002" cy="1371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79B38B-6F6D-5541-BEB8-3DEE55012F3D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467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5.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팀원</a:t>
            </a:r>
          </a:p>
        </p:txBody>
      </p:sp>
      <p:pic>
        <p:nvPicPr>
          <p:cNvPr id="38" name="Picture 3">
            <a:extLst>
              <a:ext uri="{FF2B5EF4-FFF2-40B4-BE49-F238E27FC236}">
                <a16:creationId xmlns:a16="http://schemas.microsoft.com/office/drawing/2014/main" id="{A33A0972-94F9-C304-959D-4254349A04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92100" y="1542263"/>
            <a:ext cx="5651500" cy="4953103"/>
          </a:xfrm>
          <a:prstGeom prst="rect">
            <a:avLst/>
          </a:prstGeom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17B64754-CE06-C760-13FE-FF49B89CAA8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6220832" y="1542263"/>
            <a:ext cx="5679068" cy="4953103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51743ADF-DD6F-895F-9584-E7AFA825B576}"/>
              </a:ext>
            </a:extLst>
          </p:cNvPr>
          <p:cNvGrpSpPr/>
          <p:nvPr/>
        </p:nvGrpSpPr>
        <p:grpSpPr>
          <a:xfrm>
            <a:off x="6352816" y="4964259"/>
            <a:ext cx="5326926" cy="1348214"/>
            <a:chOff x="6352816" y="4964259"/>
            <a:chExt cx="5326926" cy="134821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447A87C3-F26F-324F-BD83-DE1A38EC5ED3}"/>
                </a:ext>
              </a:extLst>
            </p:cNvPr>
            <p:cNvGrpSpPr/>
            <p:nvPr/>
          </p:nvGrpSpPr>
          <p:grpSpPr>
            <a:xfrm>
              <a:off x="6352816" y="4964259"/>
              <a:ext cx="5326926" cy="1348214"/>
              <a:chOff x="9880600" y="7175500"/>
              <a:chExt cx="6985000" cy="1701800"/>
            </a:xfrm>
          </p:grpSpPr>
          <p:pic>
            <p:nvPicPr>
              <p:cNvPr id="74" name="Picture 19">
                <a:extLst>
                  <a:ext uri="{FF2B5EF4-FFF2-40B4-BE49-F238E27FC236}">
                    <a16:creationId xmlns:a16="http://schemas.microsoft.com/office/drawing/2014/main" id="{98044454-1FD0-0CEB-8C5E-12164A642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75900" y="74422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75" name="Picture 20">
                <a:extLst>
                  <a:ext uri="{FF2B5EF4-FFF2-40B4-BE49-F238E27FC236}">
                    <a16:creationId xmlns:a16="http://schemas.microsoft.com/office/drawing/2014/main" id="{C94817FA-E759-4C41-CDE3-C8CC5804CC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80600" y="71755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76" name="Picture 25">
                <a:extLst>
                  <a:ext uri="{FF2B5EF4-FFF2-40B4-BE49-F238E27FC236}">
                    <a16:creationId xmlns:a16="http://schemas.microsoft.com/office/drawing/2014/main" id="{F210B0F3-53CD-7702-59A1-0EA69076F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07600" y="7429500"/>
                <a:ext cx="1371600" cy="1447800"/>
              </a:xfrm>
              <a:prstGeom prst="rect">
                <a:avLst/>
              </a:prstGeom>
            </p:spPr>
          </p:pic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0531703-2850-D52A-349B-3B253CC2C67E}"/>
                </a:ext>
              </a:extLst>
            </p:cNvPr>
            <p:cNvSpPr txBox="1"/>
            <p:nvPr/>
          </p:nvSpPr>
          <p:spPr>
            <a:xfrm>
              <a:off x="8286557" y="5356967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김 범수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0A15FC02-8E1B-9C48-0FA0-3DA435370966}"/>
              </a:ext>
            </a:extLst>
          </p:cNvPr>
          <p:cNvGrpSpPr/>
          <p:nvPr/>
        </p:nvGrpSpPr>
        <p:grpSpPr>
          <a:xfrm>
            <a:off x="6401807" y="3448052"/>
            <a:ext cx="5277934" cy="1285897"/>
            <a:chOff x="6401807" y="3448052"/>
            <a:chExt cx="5277934" cy="1285897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F80F7EA-F239-6032-02F0-F58AEDE6D2FD}"/>
                </a:ext>
              </a:extLst>
            </p:cNvPr>
            <p:cNvGrpSpPr/>
            <p:nvPr/>
          </p:nvGrpSpPr>
          <p:grpSpPr>
            <a:xfrm>
              <a:off x="6401807" y="3448052"/>
              <a:ext cx="5277934" cy="1285897"/>
              <a:chOff x="9880600" y="5041900"/>
              <a:chExt cx="6985000" cy="1701800"/>
            </a:xfrm>
          </p:grpSpPr>
          <p:pic>
            <p:nvPicPr>
              <p:cNvPr id="67" name="Picture 15">
                <a:extLst>
                  <a:ext uri="{FF2B5EF4-FFF2-40B4-BE49-F238E27FC236}">
                    <a16:creationId xmlns:a16="http://schemas.microsoft.com/office/drawing/2014/main" id="{019BE8C9-5869-3D85-AE56-3F6115498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75900" y="53086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68" name="Picture 16">
                <a:extLst>
                  <a:ext uri="{FF2B5EF4-FFF2-40B4-BE49-F238E27FC236}">
                    <a16:creationId xmlns:a16="http://schemas.microsoft.com/office/drawing/2014/main" id="{C15696B6-CB28-C615-B6DE-62FDB5E74A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80600" y="50419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69" name="Picture 23">
                <a:extLst>
                  <a:ext uri="{FF2B5EF4-FFF2-40B4-BE49-F238E27FC236}">
                    <a16:creationId xmlns:a16="http://schemas.microsoft.com/office/drawing/2014/main" id="{D16C5CB2-58D8-80D0-835B-D00BC8321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20300" y="5346700"/>
                <a:ext cx="1308100" cy="1384300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2457CED-68D6-1D15-F15B-CE94BEA998BF}"/>
                </a:ext>
              </a:extLst>
            </p:cNvPr>
            <p:cNvSpPr txBox="1"/>
            <p:nvPr/>
          </p:nvSpPr>
          <p:spPr>
            <a:xfrm>
              <a:off x="8286557" y="3828446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이 소희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3BF96AC-B5FA-CFD0-E7C4-46495B1DEB00}"/>
              </a:ext>
            </a:extLst>
          </p:cNvPr>
          <p:cNvGrpSpPr/>
          <p:nvPr/>
        </p:nvGrpSpPr>
        <p:grpSpPr>
          <a:xfrm>
            <a:off x="6440991" y="1725156"/>
            <a:ext cx="5238750" cy="1371600"/>
            <a:chOff x="6440991" y="1725156"/>
            <a:chExt cx="5238750" cy="1371600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6488ABF-7252-2DED-E599-E2E60198E5F6}"/>
                </a:ext>
              </a:extLst>
            </p:cNvPr>
            <p:cNvGrpSpPr/>
            <p:nvPr/>
          </p:nvGrpSpPr>
          <p:grpSpPr>
            <a:xfrm>
              <a:off x="6440991" y="1725156"/>
              <a:ext cx="5238750" cy="1371600"/>
              <a:chOff x="9842500" y="2933700"/>
              <a:chExt cx="6985000" cy="1828800"/>
            </a:xfrm>
          </p:grpSpPr>
          <p:pic>
            <p:nvPicPr>
              <p:cNvPr id="60" name="Picture 31">
                <a:extLst>
                  <a:ext uri="{FF2B5EF4-FFF2-40B4-BE49-F238E27FC236}">
                    <a16:creationId xmlns:a16="http://schemas.microsoft.com/office/drawing/2014/main" id="{0D0BE2E8-D7EF-750F-DA63-F761796A7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37800" y="32004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61" name="Picture 32">
                <a:extLst>
                  <a:ext uri="{FF2B5EF4-FFF2-40B4-BE49-F238E27FC236}">
                    <a16:creationId xmlns:a16="http://schemas.microsoft.com/office/drawing/2014/main" id="{13E940DA-87C3-5C0E-9617-3817E62BF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42500" y="29337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62" name="Picture 35">
                <a:extLst>
                  <a:ext uri="{FF2B5EF4-FFF2-40B4-BE49-F238E27FC236}">
                    <a16:creationId xmlns:a16="http://schemas.microsoft.com/office/drawing/2014/main" id="{38254A61-9E60-978C-2261-1B9A7BB4E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80600" y="3251200"/>
                <a:ext cx="1511300" cy="1511300"/>
              </a:xfrm>
              <a:prstGeom prst="rect">
                <a:avLst/>
              </a:prstGeom>
            </p:spPr>
          </p:pic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29BF312-A9E7-2D7A-0B05-8460304E0373}"/>
                </a:ext>
              </a:extLst>
            </p:cNvPr>
            <p:cNvSpPr txBox="1"/>
            <p:nvPr/>
          </p:nvSpPr>
          <p:spPr>
            <a:xfrm>
              <a:off x="8286557" y="2109400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조 영준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AD593D8-A598-F057-07D4-D34D8E76FBCE}"/>
              </a:ext>
            </a:extLst>
          </p:cNvPr>
          <p:cNvGrpSpPr/>
          <p:nvPr/>
        </p:nvGrpSpPr>
        <p:grpSpPr>
          <a:xfrm>
            <a:off x="420681" y="3425826"/>
            <a:ext cx="5359400" cy="1308123"/>
            <a:chOff x="420681" y="3425826"/>
            <a:chExt cx="5359400" cy="1308123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1DFFED9-6B76-FBC4-D5B2-4ED7786219BD}"/>
                </a:ext>
              </a:extLst>
            </p:cNvPr>
            <p:cNvGrpSpPr/>
            <p:nvPr/>
          </p:nvGrpSpPr>
          <p:grpSpPr>
            <a:xfrm>
              <a:off x="420681" y="3425826"/>
              <a:ext cx="5359400" cy="1308123"/>
              <a:chOff x="1562100" y="5041900"/>
              <a:chExt cx="6972300" cy="1701800"/>
            </a:xfrm>
          </p:grpSpPr>
          <p:pic>
            <p:nvPicPr>
              <p:cNvPr id="46" name="Picture 11">
                <a:extLst>
                  <a:ext uri="{FF2B5EF4-FFF2-40B4-BE49-F238E27FC236}">
                    <a16:creationId xmlns:a16="http://schemas.microsoft.com/office/drawing/2014/main" id="{51BFB659-75A5-34FB-1044-5C59DE164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4700" y="53086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47" name="Picture 12">
                <a:extLst>
                  <a:ext uri="{FF2B5EF4-FFF2-40B4-BE49-F238E27FC236}">
                    <a16:creationId xmlns:a16="http://schemas.microsoft.com/office/drawing/2014/main" id="{16FDA1C8-ABBA-8BDF-B511-CCD155E18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62100" y="50419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48" name="Picture 24">
                <a:extLst>
                  <a:ext uri="{FF2B5EF4-FFF2-40B4-BE49-F238E27FC236}">
                    <a16:creationId xmlns:a16="http://schemas.microsoft.com/office/drawing/2014/main" id="{3AB18446-3F4B-7094-8C31-5A5E40FB3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63700" y="5334000"/>
                <a:ext cx="1333500" cy="1409700"/>
              </a:xfrm>
              <a:prstGeom prst="rect">
                <a:avLst/>
              </a:prstGeom>
            </p:spPr>
          </p:pic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C076D99-F47C-4862-4179-DCBCC493CB2A}"/>
                </a:ext>
              </a:extLst>
            </p:cNvPr>
            <p:cNvSpPr txBox="1"/>
            <p:nvPr/>
          </p:nvSpPr>
          <p:spPr>
            <a:xfrm>
              <a:off x="2276761" y="3801271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김 지영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402ADF6-21F2-A3D1-BF6B-34FAF6850D1F}"/>
              </a:ext>
            </a:extLst>
          </p:cNvPr>
          <p:cNvGrpSpPr/>
          <p:nvPr/>
        </p:nvGrpSpPr>
        <p:grpSpPr>
          <a:xfrm>
            <a:off x="292100" y="1542263"/>
            <a:ext cx="5487981" cy="1518437"/>
            <a:chOff x="292100" y="1542263"/>
            <a:chExt cx="5487981" cy="1518437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6441E4C-5BF9-9B6B-382B-C14A7A93899C}"/>
                </a:ext>
              </a:extLst>
            </p:cNvPr>
            <p:cNvGrpSpPr/>
            <p:nvPr/>
          </p:nvGrpSpPr>
          <p:grpSpPr>
            <a:xfrm>
              <a:off x="292100" y="1542263"/>
              <a:ext cx="5487981" cy="1518437"/>
              <a:chOff x="1407085" y="2667000"/>
              <a:chExt cx="7114615" cy="1968500"/>
            </a:xfrm>
          </p:grpSpPr>
          <p:pic>
            <p:nvPicPr>
              <p:cNvPr id="41" name="Picture 6">
                <a:extLst>
                  <a:ext uri="{FF2B5EF4-FFF2-40B4-BE49-F238E27FC236}">
                    <a16:creationId xmlns:a16="http://schemas.microsoft.com/office/drawing/2014/main" id="{41280013-C8FA-2961-02EA-4EC1FA8BC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2000" y="32004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42" name="Picture 7">
                <a:extLst>
                  <a:ext uri="{FF2B5EF4-FFF2-40B4-BE49-F238E27FC236}">
                    <a16:creationId xmlns:a16="http://schemas.microsoft.com/office/drawing/2014/main" id="{AF595F68-91F9-924D-F818-C904CD234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36700" y="29337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43" name="Picture 8">
                <a:extLst>
                  <a:ext uri="{FF2B5EF4-FFF2-40B4-BE49-F238E27FC236}">
                    <a16:creationId xmlns:a16="http://schemas.microsoft.com/office/drawing/2014/main" id="{C851D075-B8C8-FBEB-90F4-8F8043295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25600" y="3149600"/>
                <a:ext cx="1371600" cy="1485900"/>
              </a:xfrm>
              <a:prstGeom prst="rect">
                <a:avLst/>
              </a:prstGeom>
            </p:spPr>
          </p:pic>
          <p:pic>
            <p:nvPicPr>
              <p:cNvPr id="44" name="Picture 36">
                <a:extLst>
                  <a:ext uri="{FF2B5EF4-FFF2-40B4-BE49-F238E27FC236}">
                    <a16:creationId xmlns:a16="http://schemas.microsoft.com/office/drawing/2014/main" id="{4BCA7E65-556E-C28A-DB65-CA7E019E6C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07085" y="2667000"/>
                <a:ext cx="647700" cy="647700"/>
              </a:xfrm>
              <a:prstGeom prst="rect">
                <a:avLst/>
              </a:prstGeom>
            </p:spPr>
          </p:pic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5EAAB4-FE1F-A0FA-0C61-C6473A9743ED}"/>
                </a:ext>
              </a:extLst>
            </p:cNvPr>
            <p:cNvSpPr txBox="1"/>
            <p:nvPr/>
          </p:nvSpPr>
          <p:spPr>
            <a:xfrm>
              <a:off x="2301721" y="2150044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김 정훈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F5F948B-2713-2149-0188-A8B5076CF6B8}"/>
                </a:ext>
              </a:extLst>
            </p:cNvPr>
            <p:cNvSpPr txBox="1"/>
            <p:nvPr/>
          </p:nvSpPr>
          <p:spPr>
            <a:xfrm>
              <a:off x="4923661" y="2551511"/>
              <a:ext cx="740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팀장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FAFA37-FC70-4AA7-4688-780732B3DFE7}"/>
              </a:ext>
            </a:extLst>
          </p:cNvPr>
          <p:cNvSpPr/>
          <p:nvPr/>
        </p:nvSpPr>
        <p:spPr>
          <a:xfrm>
            <a:off x="6472" y="1371599"/>
            <a:ext cx="12192000" cy="5486401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2BF67E5-D728-7F40-0FD6-8FE535E49B01}"/>
              </a:ext>
            </a:extLst>
          </p:cNvPr>
          <p:cNvGrpSpPr/>
          <p:nvPr/>
        </p:nvGrpSpPr>
        <p:grpSpPr>
          <a:xfrm>
            <a:off x="392080" y="4938952"/>
            <a:ext cx="5650341" cy="1556413"/>
            <a:chOff x="392081" y="4938953"/>
            <a:chExt cx="5388000" cy="148415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C77419D-8919-546B-CAAE-199518ED4569}"/>
                </a:ext>
              </a:extLst>
            </p:cNvPr>
            <p:cNvGrpSpPr/>
            <p:nvPr/>
          </p:nvGrpSpPr>
          <p:grpSpPr>
            <a:xfrm>
              <a:off x="392081" y="4938953"/>
              <a:ext cx="5388000" cy="1484150"/>
              <a:chOff x="1536700" y="7175500"/>
              <a:chExt cx="7023100" cy="1892300"/>
            </a:xfrm>
          </p:grpSpPr>
          <p:pic>
            <p:nvPicPr>
              <p:cNvPr id="56" name="Picture 26">
                <a:extLst>
                  <a:ext uri="{FF2B5EF4-FFF2-40B4-BE49-F238E27FC236}">
                    <a16:creationId xmlns:a16="http://schemas.microsoft.com/office/drawing/2014/main" id="{EDA1C19C-166C-849E-3B1D-E75CCC96A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0100" y="74422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57" name="Picture 27">
                <a:extLst>
                  <a:ext uri="{FF2B5EF4-FFF2-40B4-BE49-F238E27FC236}">
                    <a16:creationId xmlns:a16="http://schemas.microsoft.com/office/drawing/2014/main" id="{7CF962E1-2C20-5C7C-3C2C-41005BCFC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87500" y="71755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58" name="Picture 30">
                <a:extLst>
                  <a:ext uri="{FF2B5EF4-FFF2-40B4-BE49-F238E27FC236}">
                    <a16:creationId xmlns:a16="http://schemas.microsoft.com/office/drawing/2014/main" id="{A4A52D25-B6BD-629F-5ACA-C8B604E4C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36700" y="7480300"/>
                <a:ext cx="1587500" cy="1587500"/>
              </a:xfrm>
              <a:prstGeom prst="rect">
                <a:avLst/>
              </a:prstGeom>
            </p:spPr>
          </p:pic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011D4A1-EC4B-7A44-A414-E7D925D28A84}"/>
                </a:ext>
              </a:extLst>
            </p:cNvPr>
            <p:cNvSpPr txBox="1"/>
            <p:nvPr/>
          </p:nvSpPr>
          <p:spPr>
            <a:xfrm>
              <a:off x="2301721" y="5298168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조 민기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CA6452-FA0C-B012-7CFA-7D556C0ECF97}"/>
              </a:ext>
            </a:extLst>
          </p:cNvPr>
          <p:cNvSpPr/>
          <p:nvPr/>
        </p:nvSpPr>
        <p:spPr>
          <a:xfrm>
            <a:off x="6440991" y="1369668"/>
            <a:ext cx="5789982" cy="5488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703125-E02F-14EB-9FC0-F1CE548DDBAF}"/>
              </a:ext>
            </a:extLst>
          </p:cNvPr>
          <p:cNvSpPr txBox="1"/>
          <p:nvPr/>
        </p:nvSpPr>
        <p:spPr>
          <a:xfrm>
            <a:off x="7105193" y="2109400"/>
            <a:ext cx="4486811" cy="3643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비디오 상세 화면 프론트 및 좋아요</a:t>
            </a:r>
            <a:r>
              <a:rPr lang="en-US" altLang="ko-KR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</a:t>
            </a:r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싫어요 기능 구현담당</a:t>
            </a:r>
            <a:r>
              <a:rPr lang="en-US" altLang="ko-KR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비디오 상세 화면의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JSP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와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CSS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를 작성하여 사용자 인터페이스를 설계하였습니다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또한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en-US" altLang="ko-KR" b="1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Video_Like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테이블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과의 연동을 통해 좋아요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싫어요 기능을 구현하여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사용자가 동영상에 대해 반응을 표현할 수 있도록 했습니다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05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E966C1-3A85-FDF3-ADBE-578A609CF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 b="76595"/>
          <a:stretch/>
        </p:blipFill>
        <p:spPr>
          <a:xfrm>
            <a:off x="0" y="0"/>
            <a:ext cx="12192002" cy="1371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79B38B-6F6D-5541-BEB8-3DEE55012F3D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467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6.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팀원</a:t>
            </a:r>
          </a:p>
        </p:txBody>
      </p:sp>
      <p:pic>
        <p:nvPicPr>
          <p:cNvPr id="38" name="Picture 3">
            <a:extLst>
              <a:ext uri="{FF2B5EF4-FFF2-40B4-BE49-F238E27FC236}">
                <a16:creationId xmlns:a16="http://schemas.microsoft.com/office/drawing/2014/main" id="{A33A0972-94F9-C304-959D-4254349A04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92100" y="1542263"/>
            <a:ext cx="5651500" cy="4953103"/>
          </a:xfrm>
          <a:prstGeom prst="rect">
            <a:avLst/>
          </a:prstGeom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17B64754-CE06-C760-13FE-FF49B89CAA8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6220832" y="1542263"/>
            <a:ext cx="5679068" cy="4953103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51743ADF-DD6F-895F-9584-E7AFA825B576}"/>
              </a:ext>
            </a:extLst>
          </p:cNvPr>
          <p:cNvGrpSpPr/>
          <p:nvPr/>
        </p:nvGrpSpPr>
        <p:grpSpPr>
          <a:xfrm>
            <a:off x="6352816" y="4964259"/>
            <a:ext cx="5326926" cy="1348214"/>
            <a:chOff x="6352816" y="4964259"/>
            <a:chExt cx="5326926" cy="134821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447A87C3-F26F-324F-BD83-DE1A38EC5ED3}"/>
                </a:ext>
              </a:extLst>
            </p:cNvPr>
            <p:cNvGrpSpPr/>
            <p:nvPr/>
          </p:nvGrpSpPr>
          <p:grpSpPr>
            <a:xfrm>
              <a:off x="6352816" y="4964259"/>
              <a:ext cx="5326926" cy="1348214"/>
              <a:chOff x="9880600" y="7175500"/>
              <a:chExt cx="6985000" cy="1701800"/>
            </a:xfrm>
          </p:grpSpPr>
          <p:pic>
            <p:nvPicPr>
              <p:cNvPr id="74" name="Picture 19">
                <a:extLst>
                  <a:ext uri="{FF2B5EF4-FFF2-40B4-BE49-F238E27FC236}">
                    <a16:creationId xmlns:a16="http://schemas.microsoft.com/office/drawing/2014/main" id="{98044454-1FD0-0CEB-8C5E-12164A642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75900" y="74422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75" name="Picture 20">
                <a:extLst>
                  <a:ext uri="{FF2B5EF4-FFF2-40B4-BE49-F238E27FC236}">
                    <a16:creationId xmlns:a16="http://schemas.microsoft.com/office/drawing/2014/main" id="{C94817FA-E759-4C41-CDE3-C8CC5804CC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80600" y="71755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76" name="Picture 25">
                <a:extLst>
                  <a:ext uri="{FF2B5EF4-FFF2-40B4-BE49-F238E27FC236}">
                    <a16:creationId xmlns:a16="http://schemas.microsoft.com/office/drawing/2014/main" id="{F210B0F3-53CD-7702-59A1-0EA69076F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07600" y="7429500"/>
                <a:ext cx="1371600" cy="1447800"/>
              </a:xfrm>
              <a:prstGeom prst="rect">
                <a:avLst/>
              </a:prstGeom>
            </p:spPr>
          </p:pic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0531703-2850-D52A-349B-3B253CC2C67E}"/>
                </a:ext>
              </a:extLst>
            </p:cNvPr>
            <p:cNvSpPr txBox="1"/>
            <p:nvPr/>
          </p:nvSpPr>
          <p:spPr>
            <a:xfrm>
              <a:off x="8286557" y="5356967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김 범수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0A15FC02-8E1B-9C48-0FA0-3DA435370966}"/>
              </a:ext>
            </a:extLst>
          </p:cNvPr>
          <p:cNvGrpSpPr/>
          <p:nvPr/>
        </p:nvGrpSpPr>
        <p:grpSpPr>
          <a:xfrm>
            <a:off x="6401807" y="3448052"/>
            <a:ext cx="5277934" cy="1285897"/>
            <a:chOff x="6401807" y="3448052"/>
            <a:chExt cx="5277934" cy="1285897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F80F7EA-F239-6032-02F0-F58AEDE6D2FD}"/>
                </a:ext>
              </a:extLst>
            </p:cNvPr>
            <p:cNvGrpSpPr/>
            <p:nvPr/>
          </p:nvGrpSpPr>
          <p:grpSpPr>
            <a:xfrm>
              <a:off x="6401807" y="3448052"/>
              <a:ext cx="5277934" cy="1285897"/>
              <a:chOff x="9880600" y="5041900"/>
              <a:chExt cx="6985000" cy="1701800"/>
            </a:xfrm>
          </p:grpSpPr>
          <p:pic>
            <p:nvPicPr>
              <p:cNvPr id="67" name="Picture 15">
                <a:extLst>
                  <a:ext uri="{FF2B5EF4-FFF2-40B4-BE49-F238E27FC236}">
                    <a16:creationId xmlns:a16="http://schemas.microsoft.com/office/drawing/2014/main" id="{019BE8C9-5869-3D85-AE56-3F6115498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75900" y="53086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68" name="Picture 16">
                <a:extLst>
                  <a:ext uri="{FF2B5EF4-FFF2-40B4-BE49-F238E27FC236}">
                    <a16:creationId xmlns:a16="http://schemas.microsoft.com/office/drawing/2014/main" id="{C15696B6-CB28-C615-B6DE-62FDB5E74A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80600" y="50419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69" name="Picture 23">
                <a:extLst>
                  <a:ext uri="{FF2B5EF4-FFF2-40B4-BE49-F238E27FC236}">
                    <a16:creationId xmlns:a16="http://schemas.microsoft.com/office/drawing/2014/main" id="{D16C5CB2-58D8-80D0-835B-D00BC8321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20300" y="5346700"/>
                <a:ext cx="1308100" cy="1384300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2457CED-68D6-1D15-F15B-CE94BEA998BF}"/>
                </a:ext>
              </a:extLst>
            </p:cNvPr>
            <p:cNvSpPr txBox="1"/>
            <p:nvPr/>
          </p:nvSpPr>
          <p:spPr>
            <a:xfrm>
              <a:off x="8286557" y="3828446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이 소희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2BF67E5-D728-7F40-0FD6-8FE535E49B01}"/>
              </a:ext>
            </a:extLst>
          </p:cNvPr>
          <p:cNvGrpSpPr/>
          <p:nvPr/>
        </p:nvGrpSpPr>
        <p:grpSpPr>
          <a:xfrm>
            <a:off x="392081" y="4938953"/>
            <a:ext cx="5388000" cy="1484150"/>
            <a:chOff x="392081" y="4938953"/>
            <a:chExt cx="5388000" cy="148415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C77419D-8919-546B-CAAE-199518ED4569}"/>
                </a:ext>
              </a:extLst>
            </p:cNvPr>
            <p:cNvGrpSpPr/>
            <p:nvPr/>
          </p:nvGrpSpPr>
          <p:grpSpPr>
            <a:xfrm>
              <a:off x="392081" y="4938953"/>
              <a:ext cx="5388000" cy="1484150"/>
              <a:chOff x="1536700" y="7175500"/>
              <a:chExt cx="7023100" cy="1892300"/>
            </a:xfrm>
          </p:grpSpPr>
          <p:pic>
            <p:nvPicPr>
              <p:cNvPr id="56" name="Picture 26">
                <a:extLst>
                  <a:ext uri="{FF2B5EF4-FFF2-40B4-BE49-F238E27FC236}">
                    <a16:creationId xmlns:a16="http://schemas.microsoft.com/office/drawing/2014/main" id="{EDA1C19C-166C-849E-3B1D-E75CCC96A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0100" y="74422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57" name="Picture 27">
                <a:extLst>
                  <a:ext uri="{FF2B5EF4-FFF2-40B4-BE49-F238E27FC236}">
                    <a16:creationId xmlns:a16="http://schemas.microsoft.com/office/drawing/2014/main" id="{7CF962E1-2C20-5C7C-3C2C-41005BCFC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87500" y="71755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58" name="Picture 30">
                <a:extLst>
                  <a:ext uri="{FF2B5EF4-FFF2-40B4-BE49-F238E27FC236}">
                    <a16:creationId xmlns:a16="http://schemas.microsoft.com/office/drawing/2014/main" id="{A4A52D25-B6BD-629F-5ACA-C8B604E4C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36700" y="7480300"/>
                <a:ext cx="1587500" cy="1587500"/>
              </a:xfrm>
              <a:prstGeom prst="rect">
                <a:avLst/>
              </a:prstGeom>
            </p:spPr>
          </p:pic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011D4A1-EC4B-7A44-A414-E7D925D28A84}"/>
                </a:ext>
              </a:extLst>
            </p:cNvPr>
            <p:cNvSpPr txBox="1"/>
            <p:nvPr/>
          </p:nvSpPr>
          <p:spPr>
            <a:xfrm>
              <a:off x="2301721" y="5298168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조 민기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AD593D8-A598-F057-07D4-D34D8E76FBCE}"/>
              </a:ext>
            </a:extLst>
          </p:cNvPr>
          <p:cNvGrpSpPr/>
          <p:nvPr/>
        </p:nvGrpSpPr>
        <p:grpSpPr>
          <a:xfrm>
            <a:off x="420681" y="3425826"/>
            <a:ext cx="5359400" cy="1308123"/>
            <a:chOff x="420681" y="3425826"/>
            <a:chExt cx="5359400" cy="1308123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1DFFED9-6B76-FBC4-D5B2-4ED7786219BD}"/>
                </a:ext>
              </a:extLst>
            </p:cNvPr>
            <p:cNvGrpSpPr/>
            <p:nvPr/>
          </p:nvGrpSpPr>
          <p:grpSpPr>
            <a:xfrm>
              <a:off x="420681" y="3425826"/>
              <a:ext cx="5359400" cy="1308123"/>
              <a:chOff x="1562100" y="5041900"/>
              <a:chExt cx="6972300" cy="1701800"/>
            </a:xfrm>
          </p:grpSpPr>
          <p:pic>
            <p:nvPicPr>
              <p:cNvPr id="46" name="Picture 11">
                <a:extLst>
                  <a:ext uri="{FF2B5EF4-FFF2-40B4-BE49-F238E27FC236}">
                    <a16:creationId xmlns:a16="http://schemas.microsoft.com/office/drawing/2014/main" id="{51BFB659-75A5-34FB-1044-5C59DE164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4700" y="53086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47" name="Picture 12">
                <a:extLst>
                  <a:ext uri="{FF2B5EF4-FFF2-40B4-BE49-F238E27FC236}">
                    <a16:creationId xmlns:a16="http://schemas.microsoft.com/office/drawing/2014/main" id="{16FDA1C8-ABBA-8BDF-B511-CCD155E18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62100" y="50419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48" name="Picture 24">
                <a:extLst>
                  <a:ext uri="{FF2B5EF4-FFF2-40B4-BE49-F238E27FC236}">
                    <a16:creationId xmlns:a16="http://schemas.microsoft.com/office/drawing/2014/main" id="{3AB18446-3F4B-7094-8C31-5A5E40FB3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63700" y="5334000"/>
                <a:ext cx="1333500" cy="1409700"/>
              </a:xfrm>
              <a:prstGeom prst="rect">
                <a:avLst/>
              </a:prstGeom>
            </p:spPr>
          </p:pic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C076D99-F47C-4862-4179-DCBCC493CB2A}"/>
                </a:ext>
              </a:extLst>
            </p:cNvPr>
            <p:cNvSpPr txBox="1"/>
            <p:nvPr/>
          </p:nvSpPr>
          <p:spPr>
            <a:xfrm>
              <a:off x="2276761" y="3801271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김 지영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402ADF6-21F2-A3D1-BF6B-34FAF6850D1F}"/>
              </a:ext>
            </a:extLst>
          </p:cNvPr>
          <p:cNvGrpSpPr/>
          <p:nvPr/>
        </p:nvGrpSpPr>
        <p:grpSpPr>
          <a:xfrm>
            <a:off x="292100" y="1542263"/>
            <a:ext cx="5487981" cy="1518437"/>
            <a:chOff x="292100" y="1542263"/>
            <a:chExt cx="5487981" cy="1518437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6441E4C-5BF9-9B6B-382B-C14A7A93899C}"/>
                </a:ext>
              </a:extLst>
            </p:cNvPr>
            <p:cNvGrpSpPr/>
            <p:nvPr/>
          </p:nvGrpSpPr>
          <p:grpSpPr>
            <a:xfrm>
              <a:off x="292100" y="1542263"/>
              <a:ext cx="5487981" cy="1518437"/>
              <a:chOff x="1407085" y="2667000"/>
              <a:chExt cx="7114615" cy="1968500"/>
            </a:xfrm>
          </p:grpSpPr>
          <p:pic>
            <p:nvPicPr>
              <p:cNvPr id="41" name="Picture 6">
                <a:extLst>
                  <a:ext uri="{FF2B5EF4-FFF2-40B4-BE49-F238E27FC236}">
                    <a16:creationId xmlns:a16="http://schemas.microsoft.com/office/drawing/2014/main" id="{41280013-C8FA-2961-02EA-4EC1FA8BC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2000" y="32004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42" name="Picture 7">
                <a:extLst>
                  <a:ext uri="{FF2B5EF4-FFF2-40B4-BE49-F238E27FC236}">
                    <a16:creationId xmlns:a16="http://schemas.microsoft.com/office/drawing/2014/main" id="{AF595F68-91F9-924D-F818-C904CD234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6700" y="29337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43" name="Picture 8">
                <a:extLst>
                  <a:ext uri="{FF2B5EF4-FFF2-40B4-BE49-F238E27FC236}">
                    <a16:creationId xmlns:a16="http://schemas.microsoft.com/office/drawing/2014/main" id="{C851D075-B8C8-FBEB-90F4-8F8043295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25600" y="3149600"/>
                <a:ext cx="1371600" cy="1485900"/>
              </a:xfrm>
              <a:prstGeom prst="rect">
                <a:avLst/>
              </a:prstGeom>
            </p:spPr>
          </p:pic>
          <p:pic>
            <p:nvPicPr>
              <p:cNvPr id="44" name="Picture 36">
                <a:extLst>
                  <a:ext uri="{FF2B5EF4-FFF2-40B4-BE49-F238E27FC236}">
                    <a16:creationId xmlns:a16="http://schemas.microsoft.com/office/drawing/2014/main" id="{4BCA7E65-556E-C28A-DB65-CA7E019E6C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07085" y="2667000"/>
                <a:ext cx="647700" cy="647700"/>
              </a:xfrm>
              <a:prstGeom prst="rect">
                <a:avLst/>
              </a:prstGeom>
            </p:spPr>
          </p:pic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5EAAB4-FE1F-A0FA-0C61-C6473A9743ED}"/>
                </a:ext>
              </a:extLst>
            </p:cNvPr>
            <p:cNvSpPr txBox="1"/>
            <p:nvPr/>
          </p:nvSpPr>
          <p:spPr>
            <a:xfrm>
              <a:off x="2301721" y="2150044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김 정훈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F5F948B-2713-2149-0188-A8B5076CF6B8}"/>
                </a:ext>
              </a:extLst>
            </p:cNvPr>
            <p:cNvSpPr txBox="1"/>
            <p:nvPr/>
          </p:nvSpPr>
          <p:spPr>
            <a:xfrm>
              <a:off x="4923661" y="2551511"/>
              <a:ext cx="740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팀장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F257A9D-6C55-9D5B-372A-2898722FDBA4}"/>
              </a:ext>
            </a:extLst>
          </p:cNvPr>
          <p:cNvSpPr/>
          <p:nvPr/>
        </p:nvSpPr>
        <p:spPr>
          <a:xfrm>
            <a:off x="-2" y="1371599"/>
            <a:ext cx="12192000" cy="5486401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3BF96AC-B5FA-CFD0-E7C4-46495B1DEB00}"/>
              </a:ext>
            </a:extLst>
          </p:cNvPr>
          <p:cNvGrpSpPr/>
          <p:nvPr/>
        </p:nvGrpSpPr>
        <p:grpSpPr>
          <a:xfrm>
            <a:off x="6143643" y="1725155"/>
            <a:ext cx="5536098" cy="1449451"/>
            <a:chOff x="6440991" y="1725156"/>
            <a:chExt cx="5238750" cy="1371600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6488ABF-7252-2DED-E599-E2E60198E5F6}"/>
                </a:ext>
              </a:extLst>
            </p:cNvPr>
            <p:cNvGrpSpPr/>
            <p:nvPr/>
          </p:nvGrpSpPr>
          <p:grpSpPr>
            <a:xfrm>
              <a:off x="6440991" y="1725156"/>
              <a:ext cx="5238750" cy="1371600"/>
              <a:chOff x="9842500" y="2933700"/>
              <a:chExt cx="6985000" cy="1828800"/>
            </a:xfrm>
          </p:grpSpPr>
          <p:pic>
            <p:nvPicPr>
              <p:cNvPr id="60" name="Picture 31">
                <a:extLst>
                  <a:ext uri="{FF2B5EF4-FFF2-40B4-BE49-F238E27FC236}">
                    <a16:creationId xmlns:a16="http://schemas.microsoft.com/office/drawing/2014/main" id="{0D0BE2E8-D7EF-750F-DA63-F761796A7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37800" y="32004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61" name="Picture 32">
                <a:extLst>
                  <a:ext uri="{FF2B5EF4-FFF2-40B4-BE49-F238E27FC236}">
                    <a16:creationId xmlns:a16="http://schemas.microsoft.com/office/drawing/2014/main" id="{13E940DA-87C3-5C0E-9617-3817E62BF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42500" y="29337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62" name="Picture 35">
                <a:extLst>
                  <a:ext uri="{FF2B5EF4-FFF2-40B4-BE49-F238E27FC236}">
                    <a16:creationId xmlns:a16="http://schemas.microsoft.com/office/drawing/2014/main" id="{38254A61-9E60-978C-2261-1B9A7BB4E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880600" y="3251200"/>
                <a:ext cx="1511300" cy="1511300"/>
              </a:xfrm>
              <a:prstGeom prst="rect">
                <a:avLst/>
              </a:prstGeom>
            </p:spPr>
          </p:pic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29BF312-A9E7-2D7A-0B05-8460304E0373}"/>
                </a:ext>
              </a:extLst>
            </p:cNvPr>
            <p:cNvSpPr txBox="1"/>
            <p:nvPr/>
          </p:nvSpPr>
          <p:spPr>
            <a:xfrm>
              <a:off x="8286557" y="2109400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조 영준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E76A0C-B72F-7149-4C59-83E3D64DBB73}"/>
              </a:ext>
            </a:extLst>
          </p:cNvPr>
          <p:cNvSpPr/>
          <p:nvPr/>
        </p:nvSpPr>
        <p:spPr>
          <a:xfrm>
            <a:off x="0" y="1411048"/>
            <a:ext cx="5789982" cy="5488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DDBEA-3CA0-7C48-8A86-9F7430853AAB}"/>
              </a:ext>
            </a:extLst>
          </p:cNvPr>
          <p:cNvSpPr txBox="1"/>
          <p:nvPr/>
        </p:nvSpPr>
        <p:spPr>
          <a:xfrm>
            <a:off x="638023" y="2334920"/>
            <a:ext cx="4486811" cy="3088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드라마 화면 개발 담당</a:t>
            </a:r>
            <a:r>
              <a:rPr lang="en-US" altLang="ko-KR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드라마 화면의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JSP, JavaScript, CSS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를 작성하여 사용자 인터페이스를 설계하고 구현했습니다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이를 통해 드라마 관련 콘텐츠를 효과적으로 표시하고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사용자와의 상호작용을 처리하는 기능을 개발했습니다</a:t>
            </a:r>
            <a:r>
              <a:rPr lang="en-US" altLang="ko-KR" dirty="0"/>
              <a:t>. 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610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E966C1-3A85-FDF3-ADBE-578A609CF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 b="76595"/>
          <a:stretch/>
        </p:blipFill>
        <p:spPr>
          <a:xfrm>
            <a:off x="0" y="0"/>
            <a:ext cx="12192002" cy="1371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79B38B-6F6D-5541-BEB8-3DEE55012F3D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467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6.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팀원</a:t>
            </a:r>
          </a:p>
        </p:txBody>
      </p:sp>
      <p:pic>
        <p:nvPicPr>
          <p:cNvPr id="38" name="Picture 3">
            <a:extLst>
              <a:ext uri="{FF2B5EF4-FFF2-40B4-BE49-F238E27FC236}">
                <a16:creationId xmlns:a16="http://schemas.microsoft.com/office/drawing/2014/main" id="{A33A0972-94F9-C304-959D-4254349A04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92100" y="1542263"/>
            <a:ext cx="5651500" cy="4953103"/>
          </a:xfrm>
          <a:prstGeom prst="rect">
            <a:avLst/>
          </a:prstGeom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17B64754-CE06-C760-13FE-FF49B89CAA8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6220832" y="1542263"/>
            <a:ext cx="5679068" cy="4953103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51743ADF-DD6F-895F-9584-E7AFA825B576}"/>
              </a:ext>
            </a:extLst>
          </p:cNvPr>
          <p:cNvGrpSpPr/>
          <p:nvPr/>
        </p:nvGrpSpPr>
        <p:grpSpPr>
          <a:xfrm>
            <a:off x="6352816" y="4964259"/>
            <a:ext cx="5326926" cy="1348214"/>
            <a:chOff x="6352816" y="4964259"/>
            <a:chExt cx="5326926" cy="134821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447A87C3-F26F-324F-BD83-DE1A38EC5ED3}"/>
                </a:ext>
              </a:extLst>
            </p:cNvPr>
            <p:cNvGrpSpPr/>
            <p:nvPr/>
          </p:nvGrpSpPr>
          <p:grpSpPr>
            <a:xfrm>
              <a:off x="6352816" y="4964259"/>
              <a:ext cx="5326926" cy="1348214"/>
              <a:chOff x="9880600" y="7175500"/>
              <a:chExt cx="6985000" cy="1701800"/>
            </a:xfrm>
          </p:grpSpPr>
          <p:pic>
            <p:nvPicPr>
              <p:cNvPr id="74" name="Picture 19">
                <a:extLst>
                  <a:ext uri="{FF2B5EF4-FFF2-40B4-BE49-F238E27FC236}">
                    <a16:creationId xmlns:a16="http://schemas.microsoft.com/office/drawing/2014/main" id="{98044454-1FD0-0CEB-8C5E-12164A642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75900" y="74422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75" name="Picture 20">
                <a:extLst>
                  <a:ext uri="{FF2B5EF4-FFF2-40B4-BE49-F238E27FC236}">
                    <a16:creationId xmlns:a16="http://schemas.microsoft.com/office/drawing/2014/main" id="{C94817FA-E759-4C41-CDE3-C8CC5804CC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80600" y="71755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76" name="Picture 25">
                <a:extLst>
                  <a:ext uri="{FF2B5EF4-FFF2-40B4-BE49-F238E27FC236}">
                    <a16:creationId xmlns:a16="http://schemas.microsoft.com/office/drawing/2014/main" id="{F210B0F3-53CD-7702-59A1-0EA69076F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07600" y="7429500"/>
                <a:ext cx="1371600" cy="1447800"/>
              </a:xfrm>
              <a:prstGeom prst="rect">
                <a:avLst/>
              </a:prstGeom>
            </p:spPr>
          </p:pic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0531703-2850-D52A-349B-3B253CC2C67E}"/>
                </a:ext>
              </a:extLst>
            </p:cNvPr>
            <p:cNvSpPr txBox="1"/>
            <p:nvPr/>
          </p:nvSpPr>
          <p:spPr>
            <a:xfrm>
              <a:off x="8286557" y="5356967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김 범수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3BF96AC-B5FA-CFD0-E7C4-46495B1DEB00}"/>
              </a:ext>
            </a:extLst>
          </p:cNvPr>
          <p:cNvGrpSpPr/>
          <p:nvPr/>
        </p:nvGrpSpPr>
        <p:grpSpPr>
          <a:xfrm>
            <a:off x="6440991" y="1725156"/>
            <a:ext cx="5238750" cy="1371600"/>
            <a:chOff x="6440991" y="1725156"/>
            <a:chExt cx="5238750" cy="1371600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6488ABF-7252-2DED-E599-E2E60198E5F6}"/>
                </a:ext>
              </a:extLst>
            </p:cNvPr>
            <p:cNvGrpSpPr/>
            <p:nvPr/>
          </p:nvGrpSpPr>
          <p:grpSpPr>
            <a:xfrm>
              <a:off x="6440991" y="1725156"/>
              <a:ext cx="5238750" cy="1371600"/>
              <a:chOff x="9842500" y="2933700"/>
              <a:chExt cx="6985000" cy="1828800"/>
            </a:xfrm>
          </p:grpSpPr>
          <p:pic>
            <p:nvPicPr>
              <p:cNvPr id="60" name="Picture 31">
                <a:extLst>
                  <a:ext uri="{FF2B5EF4-FFF2-40B4-BE49-F238E27FC236}">
                    <a16:creationId xmlns:a16="http://schemas.microsoft.com/office/drawing/2014/main" id="{0D0BE2E8-D7EF-750F-DA63-F761796A7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37800" y="32004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61" name="Picture 32">
                <a:extLst>
                  <a:ext uri="{FF2B5EF4-FFF2-40B4-BE49-F238E27FC236}">
                    <a16:creationId xmlns:a16="http://schemas.microsoft.com/office/drawing/2014/main" id="{13E940DA-87C3-5C0E-9617-3817E62BF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42500" y="29337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62" name="Picture 35">
                <a:extLst>
                  <a:ext uri="{FF2B5EF4-FFF2-40B4-BE49-F238E27FC236}">
                    <a16:creationId xmlns:a16="http://schemas.microsoft.com/office/drawing/2014/main" id="{38254A61-9E60-978C-2261-1B9A7BB4E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80600" y="3251200"/>
                <a:ext cx="1511300" cy="1511300"/>
              </a:xfrm>
              <a:prstGeom prst="rect">
                <a:avLst/>
              </a:prstGeom>
            </p:spPr>
          </p:pic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29BF312-A9E7-2D7A-0B05-8460304E0373}"/>
                </a:ext>
              </a:extLst>
            </p:cNvPr>
            <p:cNvSpPr txBox="1"/>
            <p:nvPr/>
          </p:nvSpPr>
          <p:spPr>
            <a:xfrm>
              <a:off x="8286557" y="2109400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조 영준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2BF67E5-D728-7F40-0FD6-8FE535E49B01}"/>
              </a:ext>
            </a:extLst>
          </p:cNvPr>
          <p:cNvGrpSpPr/>
          <p:nvPr/>
        </p:nvGrpSpPr>
        <p:grpSpPr>
          <a:xfrm>
            <a:off x="392081" y="4938953"/>
            <a:ext cx="5388000" cy="1484150"/>
            <a:chOff x="392081" y="4938953"/>
            <a:chExt cx="5388000" cy="148415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C77419D-8919-546B-CAAE-199518ED4569}"/>
                </a:ext>
              </a:extLst>
            </p:cNvPr>
            <p:cNvGrpSpPr/>
            <p:nvPr/>
          </p:nvGrpSpPr>
          <p:grpSpPr>
            <a:xfrm>
              <a:off x="392081" y="4938953"/>
              <a:ext cx="5388000" cy="1484150"/>
              <a:chOff x="1536700" y="7175500"/>
              <a:chExt cx="7023100" cy="1892300"/>
            </a:xfrm>
          </p:grpSpPr>
          <p:pic>
            <p:nvPicPr>
              <p:cNvPr id="56" name="Picture 26">
                <a:extLst>
                  <a:ext uri="{FF2B5EF4-FFF2-40B4-BE49-F238E27FC236}">
                    <a16:creationId xmlns:a16="http://schemas.microsoft.com/office/drawing/2014/main" id="{EDA1C19C-166C-849E-3B1D-E75CCC96A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0100" y="74422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57" name="Picture 27">
                <a:extLst>
                  <a:ext uri="{FF2B5EF4-FFF2-40B4-BE49-F238E27FC236}">
                    <a16:creationId xmlns:a16="http://schemas.microsoft.com/office/drawing/2014/main" id="{7CF962E1-2C20-5C7C-3C2C-41005BCFC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87500" y="71755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58" name="Picture 30">
                <a:extLst>
                  <a:ext uri="{FF2B5EF4-FFF2-40B4-BE49-F238E27FC236}">
                    <a16:creationId xmlns:a16="http://schemas.microsoft.com/office/drawing/2014/main" id="{A4A52D25-B6BD-629F-5ACA-C8B604E4C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36700" y="7480300"/>
                <a:ext cx="1587500" cy="1587500"/>
              </a:xfrm>
              <a:prstGeom prst="rect">
                <a:avLst/>
              </a:prstGeom>
            </p:spPr>
          </p:pic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011D4A1-EC4B-7A44-A414-E7D925D28A84}"/>
                </a:ext>
              </a:extLst>
            </p:cNvPr>
            <p:cNvSpPr txBox="1"/>
            <p:nvPr/>
          </p:nvSpPr>
          <p:spPr>
            <a:xfrm>
              <a:off x="2301721" y="5298168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조 민기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AD593D8-A598-F057-07D4-D34D8E76FBCE}"/>
              </a:ext>
            </a:extLst>
          </p:cNvPr>
          <p:cNvGrpSpPr/>
          <p:nvPr/>
        </p:nvGrpSpPr>
        <p:grpSpPr>
          <a:xfrm>
            <a:off x="420681" y="3425826"/>
            <a:ext cx="5359400" cy="1308123"/>
            <a:chOff x="420681" y="3425826"/>
            <a:chExt cx="5359400" cy="1308123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1DFFED9-6B76-FBC4-D5B2-4ED7786219BD}"/>
                </a:ext>
              </a:extLst>
            </p:cNvPr>
            <p:cNvGrpSpPr/>
            <p:nvPr/>
          </p:nvGrpSpPr>
          <p:grpSpPr>
            <a:xfrm>
              <a:off x="420681" y="3425826"/>
              <a:ext cx="5359400" cy="1308123"/>
              <a:chOff x="1562100" y="5041900"/>
              <a:chExt cx="6972300" cy="1701800"/>
            </a:xfrm>
          </p:grpSpPr>
          <p:pic>
            <p:nvPicPr>
              <p:cNvPr id="46" name="Picture 11">
                <a:extLst>
                  <a:ext uri="{FF2B5EF4-FFF2-40B4-BE49-F238E27FC236}">
                    <a16:creationId xmlns:a16="http://schemas.microsoft.com/office/drawing/2014/main" id="{51BFB659-75A5-34FB-1044-5C59DE164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4700" y="53086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47" name="Picture 12">
                <a:extLst>
                  <a:ext uri="{FF2B5EF4-FFF2-40B4-BE49-F238E27FC236}">
                    <a16:creationId xmlns:a16="http://schemas.microsoft.com/office/drawing/2014/main" id="{16FDA1C8-ABBA-8BDF-B511-CCD155E18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62100" y="50419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48" name="Picture 24">
                <a:extLst>
                  <a:ext uri="{FF2B5EF4-FFF2-40B4-BE49-F238E27FC236}">
                    <a16:creationId xmlns:a16="http://schemas.microsoft.com/office/drawing/2014/main" id="{3AB18446-3F4B-7094-8C31-5A5E40FB3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63700" y="5334000"/>
                <a:ext cx="1333500" cy="1409700"/>
              </a:xfrm>
              <a:prstGeom prst="rect">
                <a:avLst/>
              </a:prstGeom>
            </p:spPr>
          </p:pic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C076D99-F47C-4862-4179-DCBCC493CB2A}"/>
                </a:ext>
              </a:extLst>
            </p:cNvPr>
            <p:cNvSpPr txBox="1"/>
            <p:nvPr/>
          </p:nvSpPr>
          <p:spPr>
            <a:xfrm>
              <a:off x="2276761" y="3801271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김 지영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402ADF6-21F2-A3D1-BF6B-34FAF6850D1F}"/>
              </a:ext>
            </a:extLst>
          </p:cNvPr>
          <p:cNvGrpSpPr/>
          <p:nvPr/>
        </p:nvGrpSpPr>
        <p:grpSpPr>
          <a:xfrm>
            <a:off x="292100" y="1542263"/>
            <a:ext cx="5487981" cy="1518437"/>
            <a:chOff x="292100" y="1542263"/>
            <a:chExt cx="5487981" cy="1518437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6441E4C-5BF9-9B6B-382B-C14A7A93899C}"/>
                </a:ext>
              </a:extLst>
            </p:cNvPr>
            <p:cNvGrpSpPr/>
            <p:nvPr/>
          </p:nvGrpSpPr>
          <p:grpSpPr>
            <a:xfrm>
              <a:off x="292100" y="1542263"/>
              <a:ext cx="5487981" cy="1518437"/>
              <a:chOff x="1407085" y="2667000"/>
              <a:chExt cx="7114615" cy="1968500"/>
            </a:xfrm>
          </p:grpSpPr>
          <p:pic>
            <p:nvPicPr>
              <p:cNvPr id="41" name="Picture 6">
                <a:extLst>
                  <a:ext uri="{FF2B5EF4-FFF2-40B4-BE49-F238E27FC236}">
                    <a16:creationId xmlns:a16="http://schemas.microsoft.com/office/drawing/2014/main" id="{41280013-C8FA-2961-02EA-4EC1FA8BC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2000" y="32004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42" name="Picture 7">
                <a:extLst>
                  <a:ext uri="{FF2B5EF4-FFF2-40B4-BE49-F238E27FC236}">
                    <a16:creationId xmlns:a16="http://schemas.microsoft.com/office/drawing/2014/main" id="{AF595F68-91F9-924D-F818-C904CD234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6700" y="29337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43" name="Picture 8">
                <a:extLst>
                  <a:ext uri="{FF2B5EF4-FFF2-40B4-BE49-F238E27FC236}">
                    <a16:creationId xmlns:a16="http://schemas.microsoft.com/office/drawing/2014/main" id="{C851D075-B8C8-FBEB-90F4-8F8043295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25600" y="3149600"/>
                <a:ext cx="1371600" cy="1485900"/>
              </a:xfrm>
              <a:prstGeom prst="rect">
                <a:avLst/>
              </a:prstGeom>
            </p:spPr>
          </p:pic>
          <p:pic>
            <p:nvPicPr>
              <p:cNvPr id="44" name="Picture 36">
                <a:extLst>
                  <a:ext uri="{FF2B5EF4-FFF2-40B4-BE49-F238E27FC236}">
                    <a16:creationId xmlns:a16="http://schemas.microsoft.com/office/drawing/2014/main" id="{4BCA7E65-556E-C28A-DB65-CA7E019E6C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07085" y="2667000"/>
                <a:ext cx="647700" cy="647700"/>
              </a:xfrm>
              <a:prstGeom prst="rect">
                <a:avLst/>
              </a:prstGeom>
            </p:spPr>
          </p:pic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5EAAB4-FE1F-A0FA-0C61-C6473A9743ED}"/>
                </a:ext>
              </a:extLst>
            </p:cNvPr>
            <p:cNvSpPr txBox="1"/>
            <p:nvPr/>
          </p:nvSpPr>
          <p:spPr>
            <a:xfrm>
              <a:off x="2301721" y="2150044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김 정훈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F5F948B-2713-2149-0188-A8B5076CF6B8}"/>
                </a:ext>
              </a:extLst>
            </p:cNvPr>
            <p:cNvSpPr txBox="1"/>
            <p:nvPr/>
          </p:nvSpPr>
          <p:spPr>
            <a:xfrm>
              <a:off x="4923661" y="2551511"/>
              <a:ext cx="740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팀장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99D461-233A-0D0F-07FD-941C0239B384}"/>
              </a:ext>
            </a:extLst>
          </p:cNvPr>
          <p:cNvSpPr/>
          <p:nvPr/>
        </p:nvSpPr>
        <p:spPr>
          <a:xfrm>
            <a:off x="0" y="1371599"/>
            <a:ext cx="12192000" cy="5486401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0A15FC02-8E1B-9C48-0FA0-3DA435370966}"/>
              </a:ext>
            </a:extLst>
          </p:cNvPr>
          <p:cNvGrpSpPr/>
          <p:nvPr/>
        </p:nvGrpSpPr>
        <p:grpSpPr>
          <a:xfrm>
            <a:off x="6028239" y="3448052"/>
            <a:ext cx="5651501" cy="1417712"/>
            <a:chOff x="6401807" y="3448052"/>
            <a:chExt cx="5277934" cy="1285897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F80F7EA-F239-6032-02F0-F58AEDE6D2FD}"/>
                </a:ext>
              </a:extLst>
            </p:cNvPr>
            <p:cNvGrpSpPr/>
            <p:nvPr/>
          </p:nvGrpSpPr>
          <p:grpSpPr>
            <a:xfrm>
              <a:off x="6401807" y="3448052"/>
              <a:ext cx="5277934" cy="1285897"/>
              <a:chOff x="9880600" y="5041900"/>
              <a:chExt cx="6985000" cy="1701800"/>
            </a:xfrm>
          </p:grpSpPr>
          <p:pic>
            <p:nvPicPr>
              <p:cNvPr id="67" name="Picture 15">
                <a:extLst>
                  <a:ext uri="{FF2B5EF4-FFF2-40B4-BE49-F238E27FC236}">
                    <a16:creationId xmlns:a16="http://schemas.microsoft.com/office/drawing/2014/main" id="{019BE8C9-5869-3D85-AE56-3F6115498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75900" y="53086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68" name="Picture 16">
                <a:extLst>
                  <a:ext uri="{FF2B5EF4-FFF2-40B4-BE49-F238E27FC236}">
                    <a16:creationId xmlns:a16="http://schemas.microsoft.com/office/drawing/2014/main" id="{C15696B6-CB28-C615-B6DE-62FDB5E74A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80600" y="50419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69" name="Picture 23">
                <a:extLst>
                  <a:ext uri="{FF2B5EF4-FFF2-40B4-BE49-F238E27FC236}">
                    <a16:creationId xmlns:a16="http://schemas.microsoft.com/office/drawing/2014/main" id="{D16C5CB2-58D8-80D0-835B-D00BC8321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20300" y="5346700"/>
                <a:ext cx="1308100" cy="1384300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2457CED-68D6-1D15-F15B-CE94BEA998BF}"/>
                </a:ext>
              </a:extLst>
            </p:cNvPr>
            <p:cNvSpPr txBox="1"/>
            <p:nvPr/>
          </p:nvSpPr>
          <p:spPr>
            <a:xfrm>
              <a:off x="8286557" y="3828446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이 소희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BD674F-C502-DC47-0C23-7B8DBA8D0D91}"/>
              </a:ext>
            </a:extLst>
          </p:cNvPr>
          <p:cNvSpPr/>
          <p:nvPr/>
        </p:nvSpPr>
        <p:spPr>
          <a:xfrm>
            <a:off x="5397" y="1377832"/>
            <a:ext cx="5789982" cy="5488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8D07A1-6E8D-902A-E300-FC22E08E9008}"/>
              </a:ext>
            </a:extLst>
          </p:cNvPr>
          <p:cNvSpPr txBox="1"/>
          <p:nvPr/>
        </p:nvSpPr>
        <p:spPr>
          <a:xfrm>
            <a:off x="434896" y="1989508"/>
            <a:ext cx="5005942" cy="405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메인 화면</a:t>
            </a:r>
            <a:r>
              <a:rPr lang="en-US" altLang="ko-KR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영상 업로드</a:t>
            </a:r>
            <a:r>
              <a:rPr lang="en-US" altLang="ko-KR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  <a:r>
              <a:rPr lang="ko-KR" altLang="en-US" sz="2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내 동영상 및 비디오 상세화면 영상 구현 담당</a:t>
            </a:r>
            <a:r>
              <a:rPr lang="en-US" altLang="ko-KR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메인 화면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업로드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내 동영상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비디오 상세화면에서 영상 구현을 담당하였습니다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JSP, JavaScript, CSS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를 사용하여 사용자 인터페이스를 설계하고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SQL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을 작성 및 활용해 데이터베이스와 연동하여 기능을 구현했습니다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이를 통해 사용자가 영상을 업로드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조회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관리할 수 있는 기능을 완성했습니다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302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E966C1-3A85-FDF3-ADBE-578A609CF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 b="76595"/>
          <a:stretch/>
        </p:blipFill>
        <p:spPr>
          <a:xfrm>
            <a:off x="0" y="0"/>
            <a:ext cx="12192002" cy="1371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79B38B-6F6D-5541-BEB8-3DEE55012F3D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467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6.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팀원</a:t>
            </a:r>
          </a:p>
        </p:txBody>
      </p:sp>
      <p:pic>
        <p:nvPicPr>
          <p:cNvPr id="38" name="Picture 3">
            <a:extLst>
              <a:ext uri="{FF2B5EF4-FFF2-40B4-BE49-F238E27FC236}">
                <a16:creationId xmlns:a16="http://schemas.microsoft.com/office/drawing/2014/main" id="{A33A0972-94F9-C304-959D-4254349A04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92100" y="1542263"/>
            <a:ext cx="5651500" cy="4953103"/>
          </a:xfrm>
          <a:prstGeom prst="rect">
            <a:avLst/>
          </a:prstGeom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17B64754-CE06-C760-13FE-FF49B89CAA8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6220832" y="1542263"/>
            <a:ext cx="5679068" cy="4953103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0A15FC02-8E1B-9C48-0FA0-3DA435370966}"/>
              </a:ext>
            </a:extLst>
          </p:cNvPr>
          <p:cNvGrpSpPr/>
          <p:nvPr/>
        </p:nvGrpSpPr>
        <p:grpSpPr>
          <a:xfrm>
            <a:off x="6401807" y="3448052"/>
            <a:ext cx="5277934" cy="1285897"/>
            <a:chOff x="6401807" y="3448052"/>
            <a:chExt cx="5277934" cy="1285897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F80F7EA-F239-6032-02F0-F58AEDE6D2FD}"/>
                </a:ext>
              </a:extLst>
            </p:cNvPr>
            <p:cNvGrpSpPr/>
            <p:nvPr/>
          </p:nvGrpSpPr>
          <p:grpSpPr>
            <a:xfrm>
              <a:off x="6401807" y="3448052"/>
              <a:ext cx="5277934" cy="1285897"/>
              <a:chOff x="9880600" y="5041900"/>
              <a:chExt cx="6985000" cy="1701800"/>
            </a:xfrm>
          </p:grpSpPr>
          <p:pic>
            <p:nvPicPr>
              <p:cNvPr id="67" name="Picture 15">
                <a:extLst>
                  <a:ext uri="{FF2B5EF4-FFF2-40B4-BE49-F238E27FC236}">
                    <a16:creationId xmlns:a16="http://schemas.microsoft.com/office/drawing/2014/main" id="{019BE8C9-5869-3D85-AE56-3F6115498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75900" y="53086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68" name="Picture 16">
                <a:extLst>
                  <a:ext uri="{FF2B5EF4-FFF2-40B4-BE49-F238E27FC236}">
                    <a16:creationId xmlns:a16="http://schemas.microsoft.com/office/drawing/2014/main" id="{C15696B6-CB28-C615-B6DE-62FDB5E74A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80600" y="50419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69" name="Picture 23">
                <a:extLst>
                  <a:ext uri="{FF2B5EF4-FFF2-40B4-BE49-F238E27FC236}">
                    <a16:creationId xmlns:a16="http://schemas.microsoft.com/office/drawing/2014/main" id="{D16C5CB2-58D8-80D0-835B-D00BC8321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20300" y="5346700"/>
                <a:ext cx="1308100" cy="1384300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2457CED-68D6-1D15-F15B-CE94BEA998BF}"/>
                </a:ext>
              </a:extLst>
            </p:cNvPr>
            <p:cNvSpPr txBox="1"/>
            <p:nvPr/>
          </p:nvSpPr>
          <p:spPr>
            <a:xfrm>
              <a:off x="8286557" y="3828446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이 소희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3BF96AC-B5FA-CFD0-E7C4-46495B1DEB00}"/>
              </a:ext>
            </a:extLst>
          </p:cNvPr>
          <p:cNvGrpSpPr/>
          <p:nvPr/>
        </p:nvGrpSpPr>
        <p:grpSpPr>
          <a:xfrm>
            <a:off x="6440991" y="1725156"/>
            <a:ext cx="5238750" cy="1371600"/>
            <a:chOff x="6440991" y="1725156"/>
            <a:chExt cx="5238750" cy="1371600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6488ABF-7252-2DED-E599-E2E60198E5F6}"/>
                </a:ext>
              </a:extLst>
            </p:cNvPr>
            <p:cNvGrpSpPr/>
            <p:nvPr/>
          </p:nvGrpSpPr>
          <p:grpSpPr>
            <a:xfrm>
              <a:off x="6440991" y="1725156"/>
              <a:ext cx="5238750" cy="1371600"/>
              <a:chOff x="9842500" y="2933700"/>
              <a:chExt cx="6985000" cy="1828800"/>
            </a:xfrm>
          </p:grpSpPr>
          <p:pic>
            <p:nvPicPr>
              <p:cNvPr id="60" name="Picture 31">
                <a:extLst>
                  <a:ext uri="{FF2B5EF4-FFF2-40B4-BE49-F238E27FC236}">
                    <a16:creationId xmlns:a16="http://schemas.microsoft.com/office/drawing/2014/main" id="{0D0BE2E8-D7EF-750F-DA63-F761796A7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37800" y="32004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61" name="Picture 32">
                <a:extLst>
                  <a:ext uri="{FF2B5EF4-FFF2-40B4-BE49-F238E27FC236}">
                    <a16:creationId xmlns:a16="http://schemas.microsoft.com/office/drawing/2014/main" id="{13E940DA-87C3-5C0E-9617-3817E62BF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42500" y="29337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62" name="Picture 35">
                <a:extLst>
                  <a:ext uri="{FF2B5EF4-FFF2-40B4-BE49-F238E27FC236}">
                    <a16:creationId xmlns:a16="http://schemas.microsoft.com/office/drawing/2014/main" id="{38254A61-9E60-978C-2261-1B9A7BB4E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80600" y="3251200"/>
                <a:ext cx="1511300" cy="1511300"/>
              </a:xfrm>
              <a:prstGeom prst="rect">
                <a:avLst/>
              </a:prstGeom>
            </p:spPr>
          </p:pic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29BF312-A9E7-2D7A-0B05-8460304E0373}"/>
                </a:ext>
              </a:extLst>
            </p:cNvPr>
            <p:cNvSpPr txBox="1"/>
            <p:nvPr/>
          </p:nvSpPr>
          <p:spPr>
            <a:xfrm>
              <a:off x="8286557" y="2109400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조 영준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2BF67E5-D728-7F40-0FD6-8FE535E49B01}"/>
              </a:ext>
            </a:extLst>
          </p:cNvPr>
          <p:cNvGrpSpPr/>
          <p:nvPr/>
        </p:nvGrpSpPr>
        <p:grpSpPr>
          <a:xfrm>
            <a:off x="392081" y="4938953"/>
            <a:ext cx="5388000" cy="1484150"/>
            <a:chOff x="392081" y="4938953"/>
            <a:chExt cx="5388000" cy="148415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C77419D-8919-546B-CAAE-199518ED4569}"/>
                </a:ext>
              </a:extLst>
            </p:cNvPr>
            <p:cNvGrpSpPr/>
            <p:nvPr/>
          </p:nvGrpSpPr>
          <p:grpSpPr>
            <a:xfrm>
              <a:off x="392081" y="4938953"/>
              <a:ext cx="5388000" cy="1484150"/>
              <a:chOff x="1536700" y="7175500"/>
              <a:chExt cx="7023100" cy="1892300"/>
            </a:xfrm>
          </p:grpSpPr>
          <p:pic>
            <p:nvPicPr>
              <p:cNvPr id="56" name="Picture 26">
                <a:extLst>
                  <a:ext uri="{FF2B5EF4-FFF2-40B4-BE49-F238E27FC236}">
                    <a16:creationId xmlns:a16="http://schemas.microsoft.com/office/drawing/2014/main" id="{EDA1C19C-166C-849E-3B1D-E75CCC96A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0100" y="74422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57" name="Picture 27">
                <a:extLst>
                  <a:ext uri="{FF2B5EF4-FFF2-40B4-BE49-F238E27FC236}">
                    <a16:creationId xmlns:a16="http://schemas.microsoft.com/office/drawing/2014/main" id="{7CF962E1-2C20-5C7C-3C2C-41005BCFC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87500" y="71755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58" name="Picture 30">
                <a:extLst>
                  <a:ext uri="{FF2B5EF4-FFF2-40B4-BE49-F238E27FC236}">
                    <a16:creationId xmlns:a16="http://schemas.microsoft.com/office/drawing/2014/main" id="{A4A52D25-B6BD-629F-5ACA-C8B604E4C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36700" y="7480300"/>
                <a:ext cx="1587500" cy="1587500"/>
              </a:xfrm>
              <a:prstGeom prst="rect">
                <a:avLst/>
              </a:prstGeom>
            </p:spPr>
          </p:pic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011D4A1-EC4B-7A44-A414-E7D925D28A84}"/>
                </a:ext>
              </a:extLst>
            </p:cNvPr>
            <p:cNvSpPr txBox="1"/>
            <p:nvPr/>
          </p:nvSpPr>
          <p:spPr>
            <a:xfrm>
              <a:off x="2301721" y="5298168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조 민기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AD593D8-A598-F057-07D4-D34D8E76FBCE}"/>
              </a:ext>
            </a:extLst>
          </p:cNvPr>
          <p:cNvGrpSpPr/>
          <p:nvPr/>
        </p:nvGrpSpPr>
        <p:grpSpPr>
          <a:xfrm>
            <a:off x="420681" y="3425826"/>
            <a:ext cx="5359400" cy="1308123"/>
            <a:chOff x="420681" y="3425826"/>
            <a:chExt cx="5359400" cy="1308123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1DFFED9-6B76-FBC4-D5B2-4ED7786219BD}"/>
                </a:ext>
              </a:extLst>
            </p:cNvPr>
            <p:cNvGrpSpPr/>
            <p:nvPr/>
          </p:nvGrpSpPr>
          <p:grpSpPr>
            <a:xfrm>
              <a:off x="420681" y="3425826"/>
              <a:ext cx="5359400" cy="1308123"/>
              <a:chOff x="1562100" y="5041900"/>
              <a:chExt cx="6972300" cy="1701800"/>
            </a:xfrm>
          </p:grpSpPr>
          <p:pic>
            <p:nvPicPr>
              <p:cNvPr id="46" name="Picture 11">
                <a:extLst>
                  <a:ext uri="{FF2B5EF4-FFF2-40B4-BE49-F238E27FC236}">
                    <a16:creationId xmlns:a16="http://schemas.microsoft.com/office/drawing/2014/main" id="{51BFB659-75A5-34FB-1044-5C59DE164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4700" y="53086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47" name="Picture 12">
                <a:extLst>
                  <a:ext uri="{FF2B5EF4-FFF2-40B4-BE49-F238E27FC236}">
                    <a16:creationId xmlns:a16="http://schemas.microsoft.com/office/drawing/2014/main" id="{16FDA1C8-ABBA-8BDF-B511-CCD155E18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62100" y="50419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48" name="Picture 24">
                <a:extLst>
                  <a:ext uri="{FF2B5EF4-FFF2-40B4-BE49-F238E27FC236}">
                    <a16:creationId xmlns:a16="http://schemas.microsoft.com/office/drawing/2014/main" id="{3AB18446-3F4B-7094-8C31-5A5E40FB3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63700" y="5334000"/>
                <a:ext cx="1333500" cy="1409700"/>
              </a:xfrm>
              <a:prstGeom prst="rect">
                <a:avLst/>
              </a:prstGeom>
            </p:spPr>
          </p:pic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C076D99-F47C-4862-4179-DCBCC493CB2A}"/>
                </a:ext>
              </a:extLst>
            </p:cNvPr>
            <p:cNvSpPr txBox="1"/>
            <p:nvPr/>
          </p:nvSpPr>
          <p:spPr>
            <a:xfrm>
              <a:off x="2276761" y="3801271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김 지영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402ADF6-21F2-A3D1-BF6B-34FAF6850D1F}"/>
              </a:ext>
            </a:extLst>
          </p:cNvPr>
          <p:cNvGrpSpPr/>
          <p:nvPr/>
        </p:nvGrpSpPr>
        <p:grpSpPr>
          <a:xfrm>
            <a:off x="292100" y="1542263"/>
            <a:ext cx="5487981" cy="1518437"/>
            <a:chOff x="292100" y="1542263"/>
            <a:chExt cx="5487981" cy="1518437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6441E4C-5BF9-9B6B-382B-C14A7A93899C}"/>
                </a:ext>
              </a:extLst>
            </p:cNvPr>
            <p:cNvGrpSpPr/>
            <p:nvPr/>
          </p:nvGrpSpPr>
          <p:grpSpPr>
            <a:xfrm>
              <a:off x="292100" y="1542263"/>
              <a:ext cx="5487981" cy="1518437"/>
              <a:chOff x="1407085" y="2667000"/>
              <a:chExt cx="7114615" cy="1968500"/>
            </a:xfrm>
          </p:grpSpPr>
          <p:pic>
            <p:nvPicPr>
              <p:cNvPr id="41" name="Picture 6">
                <a:extLst>
                  <a:ext uri="{FF2B5EF4-FFF2-40B4-BE49-F238E27FC236}">
                    <a16:creationId xmlns:a16="http://schemas.microsoft.com/office/drawing/2014/main" id="{41280013-C8FA-2961-02EA-4EC1FA8BC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2000" y="32004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42" name="Picture 7">
                <a:extLst>
                  <a:ext uri="{FF2B5EF4-FFF2-40B4-BE49-F238E27FC236}">
                    <a16:creationId xmlns:a16="http://schemas.microsoft.com/office/drawing/2014/main" id="{AF595F68-91F9-924D-F818-C904CD234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6700" y="29337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43" name="Picture 8">
                <a:extLst>
                  <a:ext uri="{FF2B5EF4-FFF2-40B4-BE49-F238E27FC236}">
                    <a16:creationId xmlns:a16="http://schemas.microsoft.com/office/drawing/2014/main" id="{C851D075-B8C8-FBEB-90F4-8F8043295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25600" y="3149600"/>
                <a:ext cx="1371600" cy="1485900"/>
              </a:xfrm>
              <a:prstGeom prst="rect">
                <a:avLst/>
              </a:prstGeom>
            </p:spPr>
          </p:pic>
          <p:pic>
            <p:nvPicPr>
              <p:cNvPr id="44" name="Picture 36">
                <a:extLst>
                  <a:ext uri="{FF2B5EF4-FFF2-40B4-BE49-F238E27FC236}">
                    <a16:creationId xmlns:a16="http://schemas.microsoft.com/office/drawing/2014/main" id="{4BCA7E65-556E-C28A-DB65-CA7E019E6C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07085" y="2667000"/>
                <a:ext cx="647700" cy="647700"/>
              </a:xfrm>
              <a:prstGeom prst="rect">
                <a:avLst/>
              </a:prstGeom>
            </p:spPr>
          </p:pic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5EAAB4-FE1F-A0FA-0C61-C6473A9743ED}"/>
                </a:ext>
              </a:extLst>
            </p:cNvPr>
            <p:cNvSpPr txBox="1"/>
            <p:nvPr/>
          </p:nvSpPr>
          <p:spPr>
            <a:xfrm>
              <a:off x="2301721" y="2150044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김 정훈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F5F948B-2713-2149-0188-A8B5076CF6B8}"/>
                </a:ext>
              </a:extLst>
            </p:cNvPr>
            <p:cNvSpPr txBox="1"/>
            <p:nvPr/>
          </p:nvSpPr>
          <p:spPr>
            <a:xfrm>
              <a:off x="4923661" y="2551511"/>
              <a:ext cx="740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팀장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52F2CC-607B-C670-AD69-3247148CCB22}"/>
              </a:ext>
            </a:extLst>
          </p:cNvPr>
          <p:cNvSpPr/>
          <p:nvPr/>
        </p:nvSpPr>
        <p:spPr>
          <a:xfrm>
            <a:off x="-2" y="1371599"/>
            <a:ext cx="12192000" cy="5486401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51743ADF-DD6F-895F-9584-E7AFA825B576}"/>
              </a:ext>
            </a:extLst>
          </p:cNvPr>
          <p:cNvGrpSpPr/>
          <p:nvPr/>
        </p:nvGrpSpPr>
        <p:grpSpPr>
          <a:xfrm>
            <a:off x="6011575" y="4877893"/>
            <a:ext cx="5668167" cy="1434580"/>
            <a:chOff x="6352816" y="4964259"/>
            <a:chExt cx="5326926" cy="134821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447A87C3-F26F-324F-BD83-DE1A38EC5ED3}"/>
                </a:ext>
              </a:extLst>
            </p:cNvPr>
            <p:cNvGrpSpPr/>
            <p:nvPr/>
          </p:nvGrpSpPr>
          <p:grpSpPr>
            <a:xfrm>
              <a:off x="6352816" y="4964259"/>
              <a:ext cx="5326926" cy="1348214"/>
              <a:chOff x="9880600" y="7175500"/>
              <a:chExt cx="6985000" cy="1701800"/>
            </a:xfrm>
          </p:grpSpPr>
          <p:pic>
            <p:nvPicPr>
              <p:cNvPr id="74" name="Picture 19">
                <a:extLst>
                  <a:ext uri="{FF2B5EF4-FFF2-40B4-BE49-F238E27FC236}">
                    <a16:creationId xmlns:a16="http://schemas.microsoft.com/office/drawing/2014/main" id="{98044454-1FD0-0CEB-8C5E-12164A642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75900" y="7442200"/>
                <a:ext cx="6489700" cy="1435100"/>
              </a:xfrm>
              <a:prstGeom prst="rect">
                <a:avLst/>
              </a:prstGeom>
            </p:spPr>
          </p:pic>
          <p:pic>
            <p:nvPicPr>
              <p:cNvPr id="75" name="Picture 20">
                <a:extLst>
                  <a:ext uri="{FF2B5EF4-FFF2-40B4-BE49-F238E27FC236}">
                    <a16:creationId xmlns:a16="http://schemas.microsoft.com/office/drawing/2014/main" id="{C94817FA-E759-4C41-CDE3-C8CC5804CC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80600" y="7175500"/>
                <a:ext cx="1587500" cy="1587500"/>
              </a:xfrm>
              <a:prstGeom prst="rect">
                <a:avLst/>
              </a:prstGeom>
            </p:spPr>
          </p:pic>
          <p:pic>
            <p:nvPicPr>
              <p:cNvPr id="76" name="Picture 25">
                <a:extLst>
                  <a:ext uri="{FF2B5EF4-FFF2-40B4-BE49-F238E27FC236}">
                    <a16:creationId xmlns:a16="http://schemas.microsoft.com/office/drawing/2014/main" id="{F210B0F3-53CD-7702-59A1-0EA69076F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07600" y="7429500"/>
                <a:ext cx="1371600" cy="1447800"/>
              </a:xfrm>
              <a:prstGeom prst="rect">
                <a:avLst/>
              </a:prstGeom>
            </p:spPr>
          </p:pic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0531703-2850-D52A-349B-3B253CC2C67E}"/>
                </a:ext>
              </a:extLst>
            </p:cNvPr>
            <p:cNvSpPr txBox="1"/>
            <p:nvPr/>
          </p:nvSpPr>
          <p:spPr>
            <a:xfrm>
              <a:off x="8286557" y="5356967"/>
              <a:ext cx="26956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김 범수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BFC5C6-43A7-068F-BAE6-6D40CF943ACD}"/>
              </a:ext>
            </a:extLst>
          </p:cNvPr>
          <p:cNvSpPr/>
          <p:nvPr/>
        </p:nvSpPr>
        <p:spPr>
          <a:xfrm>
            <a:off x="1434" y="1387963"/>
            <a:ext cx="5789982" cy="5488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836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E966C1-3A85-FDF3-ADBE-578A609CF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 b="76595"/>
          <a:stretch/>
        </p:blipFill>
        <p:spPr>
          <a:xfrm>
            <a:off x="0" y="0"/>
            <a:ext cx="12192002" cy="1371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79B38B-6F6D-5541-BEB8-3DEE55012F3D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467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7.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결과 시연</a:t>
            </a:r>
          </a:p>
        </p:txBody>
      </p:sp>
    </p:spTree>
    <p:extLst>
      <p:ext uri="{BB962C8B-B14F-4D97-AF65-F5344CB8AC3E}">
        <p14:creationId xmlns:p14="http://schemas.microsoft.com/office/powerpoint/2010/main" val="266592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E966C1-3A85-FDF3-ADBE-578A609CF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 b="76595"/>
          <a:stretch/>
        </p:blipFill>
        <p:spPr>
          <a:xfrm>
            <a:off x="0" y="0"/>
            <a:ext cx="12192002" cy="1371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79B38B-6F6D-5541-BEB8-3DEE55012F3D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467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개발 환경 및 도구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453E66-369E-F77E-C8CF-F03D536E5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95" y="5319495"/>
            <a:ext cx="865963" cy="697815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AFA59639-3913-D2EE-9706-177246CF9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26" y="2146300"/>
            <a:ext cx="822325" cy="88900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E21A9F6D-8B02-C079-0B3C-465228811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3159" y="1977465"/>
            <a:ext cx="877957" cy="1143000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B7DD8422-E286-FD61-DDE0-3328FB1F0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2526" y="1929715"/>
            <a:ext cx="1016000" cy="11430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BCF83C77-3915-7247-A032-9FB53345B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1295" y="3302000"/>
            <a:ext cx="1381312" cy="546100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2E57CA50-65E1-1869-BE96-DC1CEAD595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6908" y="2073618"/>
            <a:ext cx="873513" cy="1190282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BCCD1C6E-0CB0-67DB-7964-E5F63A254F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9409" y="2044528"/>
            <a:ext cx="867494" cy="1190282"/>
          </a:xfrm>
          <a:prstGeom prst="rect">
            <a:avLst/>
          </a:prstGeom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D857CE7C-D552-3630-9042-D0603A0B05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5671" y="2073618"/>
            <a:ext cx="1101011" cy="1190282"/>
          </a:xfrm>
          <a:prstGeom prst="rect">
            <a:avLst/>
          </a:prstGeom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C47A86E1-0C16-A4C4-D288-A56F690DB6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0938" y="2146300"/>
            <a:ext cx="1101012" cy="1101012"/>
          </a:xfrm>
          <a:prstGeom prst="rect">
            <a:avLst/>
          </a:prstGeom>
        </p:spPr>
      </p:pic>
      <p:pic>
        <p:nvPicPr>
          <p:cNvPr id="16" name="Picture 11">
            <a:extLst>
              <a:ext uri="{FF2B5EF4-FFF2-40B4-BE49-F238E27FC236}">
                <a16:creationId xmlns:a16="http://schemas.microsoft.com/office/drawing/2014/main" id="{AFE26145-8CC8-410B-38DD-8F689E0EF3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7258" y="5369952"/>
            <a:ext cx="962501" cy="596900"/>
          </a:xfrm>
          <a:prstGeom prst="rect">
            <a:avLst/>
          </a:prstGeom>
        </p:spPr>
      </p:pic>
      <p:sp>
        <p:nvSpPr>
          <p:cNvPr id="31" name="TextBox 15">
            <a:extLst>
              <a:ext uri="{FF2B5EF4-FFF2-40B4-BE49-F238E27FC236}">
                <a16:creationId xmlns:a16="http://schemas.microsoft.com/office/drawing/2014/main" id="{76AB7F90-0238-2466-32D3-D6DBBC5AB510}"/>
              </a:ext>
            </a:extLst>
          </p:cNvPr>
          <p:cNvSpPr txBox="1"/>
          <p:nvPr/>
        </p:nvSpPr>
        <p:spPr>
          <a:xfrm>
            <a:off x="1119626" y="1509153"/>
            <a:ext cx="2120900" cy="56446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Back-End</a:t>
            </a: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1E564547-3F20-56B7-7164-23F3E7BBFB5E}"/>
              </a:ext>
            </a:extLst>
          </p:cNvPr>
          <p:cNvSpPr txBox="1"/>
          <p:nvPr/>
        </p:nvSpPr>
        <p:spPr>
          <a:xfrm>
            <a:off x="662425" y="4353610"/>
            <a:ext cx="2120900" cy="56446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600" dirty="0">
                <a:solidFill>
                  <a:srgbClr val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Tools</a:t>
            </a:r>
            <a:endParaRPr lang="en-US" sz="3600" b="0" i="0" u="none" strike="noStrike" dirty="0">
              <a:solidFill>
                <a:srgbClr val="0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F2568571-CF7C-D068-A35A-4E5D507CA680}"/>
              </a:ext>
            </a:extLst>
          </p:cNvPr>
          <p:cNvSpPr txBox="1"/>
          <p:nvPr/>
        </p:nvSpPr>
        <p:spPr>
          <a:xfrm>
            <a:off x="6072626" y="1509153"/>
            <a:ext cx="2576074" cy="56446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600" dirty="0">
                <a:solidFill>
                  <a:srgbClr val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Front</a:t>
            </a:r>
            <a:r>
              <a:rPr lang="en-US" sz="3600" b="0" i="0" u="none" strike="noStrike" dirty="0">
                <a:solidFill>
                  <a:srgbClr val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-End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C180230-D48C-224F-18C5-E804BD9B7F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3219675" y="5319495"/>
            <a:ext cx="726047" cy="72604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63CECFA-9909-D890-41D5-C9A354D3FC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488" y="5214377"/>
            <a:ext cx="2312811" cy="83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59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E966C1-3A85-FDF3-ADBE-578A609CF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 b="76595"/>
          <a:stretch/>
        </p:blipFill>
        <p:spPr>
          <a:xfrm>
            <a:off x="0" y="0"/>
            <a:ext cx="12192002" cy="1371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79B38B-6F6D-5541-BEB8-3DEE55012F3D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1024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기능 설명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헤더　／　</a:t>
            </a:r>
            <a:r>
              <a:rPr lang="ko-KR" altLang="en-US" sz="3600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로그인，로그아웃，회원가입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7DDE7B-93FF-1247-0D82-73CA8DD6D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262"/>
          <a:stretch/>
        </p:blipFill>
        <p:spPr>
          <a:xfrm>
            <a:off x="0" y="1371599"/>
            <a:ext cx="12192000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23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D7DDE7B-93FF-1247-0D82-73CA8DD6D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15" b="85666"/>
          <a:stretch/>
        </p:blipFill>
        <p:spPr>
          <a:xfrm>
            <a:off x="8851900" y="165060"/>
            <a:ext cx="3009900" cy="1358900"/>
          </a:xfrm>
          <a:prstGeom prst="round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80CCEEB-F15A-7A60-A3BA-27C76E97E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1" y="1366302"/>
            <a:ext cx="8054654" cy="4125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628646-7DF1-A148-EED0-591ABCDED1E9}"/>
              </a:ext>
            </a:extLst>
          </p:cNvPr>
          <p:cNvSpPr txBox="1"/>
          <p:nvPr/>
        </p:nvSpPr>
        <p:spPr>
          <a:xfrm>
            <a:off x="7138345" y="461059"/>
            <a:ext cx="100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로그인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15B203-A68E-45E3-724F-F66EAE285E96}"/>
              </a:ext>
            </a:extLst>
          </p:cNvPr>
          <p:cNvSpPr/>
          <p:nvPr/>
        </p:nvSpPr>
        <p:spPr>
          <a:xfrm>
            <a:off x="7531101" y="1899334"/>
            <a:ext cx="4660899" cy="4958666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로그인 기능</a:t>
            </a:r>
            <a:endParaRPr lang="en-US" altLang="ko-KR" sz="2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입력 처리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사용자가 입력한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ID와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비밀번호를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받아</a:t>
            </a:r>
            <a:r>
              <a:rPr kumimoji="0" lang="ko-KR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옴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사용자 인증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데이터베이스에서 입력된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ID와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비밀번호가 일치하는지 확인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세션 생성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인증이 성공하면 사용자 세션을 생성하여 로그인 상태를 유지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오류 처리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인증 실패 시 오류 메시지를 반환하거나 로그인 페이지로 다시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리다이렉트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934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C80CCEEB-F15A-7A60-A3BA-27C76E97E5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46" t="55444" r="34064" b="31947"/>
          <a:stretch/>
        </p:blipFill>
        <p:spPr>
          <a:xfrm>
            <a:off x="546100" y="1295400"/>
            <a:ext cx="3009900" cy="1117600"/>
          </a:xfrm>
          <a:prstGeom prst="round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3CDFF5-AB12-BE0A-D8D2-19F3952D8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06" y="2592298"/>
            <a:ext cx="7538394" cy="388285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60ECD01-1319-55E2-FDF4-D5FA491C4C86}"/>
              </a:ext>
            </a:extLst>
          </p:cNvPr>
          <p:cNvSpPr/>
          <p:nvPr/>
        </p:nvSpPr>
        <p:spPr>
          <a:xfrm>
            <a:off x="7531101" y="1899334"/>
            <a:ext cx="4660899" cy="4958666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회원가입 기능</a:t>
            </a:r>
            <a:endParaRPr lang="en-US" altLang="ko-KR" sz="2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입력 처리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사용자가 입력한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ID,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비밀번호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이름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성별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이메일 등을 </a:t>
            </a:r>
            <a:r>
              <a:rPr kumimoji="0" lang="ko-KR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받아옴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b="1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중복확인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ID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가 이미 존재하는지 데이터베이스에서 확인　후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중복 시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가입을 막음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b="1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회원정보저장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중복이 없을 경우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회원 정보를 데이터베이스에 저장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b="1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세션생성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회원가입 성공 시 사용자 세션을 생성하여 로그인 상태를 유지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311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467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기능 설명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메인 화면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41CBBA-ADE6-D8FA-3B14-6C648F989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1" t="-228" r="111" b="6438"/>
          <a:stretch/>
        </p:blipFill>
        <p:spPr>
          <a:xfrm>
            <a:off x="0" y="-108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2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65FFCA-E47D-7428-7771-429EE57EAE1D}"/>
              </a:ext>
            </a:extLst>
          </p:cNvPr>
          <p:cNvSpPr txBox="1"/>
          <p:nvPr/>
        </p:nvSpPr>
        <p:spPr>
          <a:xfrm>
            <a:off x="421126" y="362634"/>
            <a:ext cx="467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기능 설명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메인 화면</a:t>
            </a:r>
            <a:r>
              <a:rPr lang="en-US" altLang="ko-KR" sz="3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41CBBA-ADE6-D8FA-3B14-6C648F989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56" t="-12" r="378" b="85750"/>
          <a:stretch/>
        </p:blipFill>
        <p:spPr>
          <a:xfrm>
            <a:off x="8608574" y="240216"/>
            <a:ext cx="3162300" cy="1296484"/>
          </a:xfrm>
          <a:prstGeom prst="round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B5DA89A-CBBB-A431-5ADB-DD468BA0F023}"/>
              </a:ext>
            </a:extLst>
          </p:cNvPr>
          <p:cNvSpPr/>
          <p:nvPr/>
        </p:nvSpPr>
        <p:spPr>
          <a:xfrm>
            <a:off x="1079501" y="1696134"/>
            <a:ext cx="4660899" cy="4958666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로그아웃 기능</a:t>
            </a:r>
            <a:endParaRPr lang="en-US" altLang="ko-KR" sz="2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세션 종료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en-US" altLang="ko-KR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LogoutServlet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에서 현재 사용자의 세션을 무효화하여 로그아웃을 처리</a:t>
            </a:r>
          </a:p>
          <a:p>
            <a:endParaRPr lang="ko-KR" altLang="en-US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1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리디렉션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로그아웃 후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사용자를 지정된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URL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또는 기본 페이지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en-US" altLang="ko-KR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main.jsp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리디렉션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ko-KR" altLang="en-US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안전한 로그아웃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세션이 없거나 이미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로그아웃된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경우에도 안전하게 처리되도록 설계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175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1118</Words>
  <Application>Microsoft Office PowerPoint</Application>
  <PresentationFormat>와이드스크린</PresentationFormat>
  <Paragraphs>205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맑은 고딕</vt:lpstr>
      <vt:lpstr>한컴 말랑말랑 Bold</vt:lpstr>
      <vt:lpstr>한컴 말랑말랑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win11</dc:creator>
  <cp:lastModifiedBy>win11</cp:lastModifiedBy>
  <cp:revision>18</cp:revision>
  <dcterms:created xsi:type="dcterms:W3CDTF">2024-08-14T12:14:49Z</dcterms:created>
  <dcterms:modified xsi:type="dcterms:W3CDTF">2024-08-14T20:09:44Z</dcterms:modified>
</cp:coreProperties>
</file>